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60" r:id="rId5"/>
    <p:sldId id="265" r:id="rId6"/>
    <p:sldId id="266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B3DD1C-1E60-434E-A166-82BF81C7E354}" v="20" dt="2022-05-29T09:32:53.780"/>
    <p1510:client id="{85700A12-7201-4E29-87C9-48FA580000BC}" v="729" dt="2022-05-29T11:04:48.840"/>
    <p1510:client id="{967F3CAE-0132-47B6-927B-66DCD8C5615D}" v="223" dt="2022-05-29T11:39:03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ITHA NAKKA" userId="b3997c4b1460d474" providerId="LiveId" clId="{D231BEE9-564F-486E-9D2A-2EB991371450}"/>
    <pc:docChg chg="undo custSel addSld delSld modSld sldOrd modMainMaster modShowInfo">
      <pc:chgData name="TEJITHA NAKKA" userId="b3997c4b1460d474" providerId="LiveId" clId="{D231BEE9-564F-486E-9D2A-2EB991371450}" dt="2022-05-29T12:48:56.327" v="974"/>
      <pc:docMkLst>
        <pc:docMk/>
      </pc:docMkLst>
      <pc:sldChg chg="modSp mod modTransition modAnim">
        <pc:chgData name="TEJITHA NAKKA" userId="b3997c4b1460d474" providerId="LiveId" clId="{D231BEE9-564F-486E-9D2A-2EB991371450}" dt="2022-05-29T12:46:26.841" v="966"/>
        <pc:sldMkLst>
          <pc:docMk/>
          <pc:sldMk cId="4201318485" sldId="256"/>
        </pc:sldMkLst>
        <pc:picChg chg="mod">
          <ac:chgData name="TEJITHA NAKKA" userId="b3997c4b1460d474" providerId="LiveId" clId="{D231BEE9-564F-486E-9D2A-2EB991371450}" dt="2022-05-29T11:28:27.412" v="13" actId="1076"/>
          <ac:picMkLst>
            <pc:docMk/>
            <pc:sldMk cId="4201318485" sldId="256"/>
            <ac:picMk id="6" creationId="{10B89BA5-E0B8-9E34-E10A-7EBA6E81038D}"/>
          </ac:picMkLst>
        </pc:picChg>
      </pc:sldChg>
      <pc:sldChg chg="modSp ord modTransition modAnim">
        <pc:chgData name="TEJITHA NAKKA" userId="b3997c4b1460d474" providerId="LiveId" clId="{D231BEE9-564F-486E-9D2A-2EB991371450}" dt="2022-05-29T12:48:40.520" v="972"/>
        <pc:sldMkLst>
          <pc:docMk/>
          <pc:sldMk cId="640744514" sldId="257"/>
        </pc:sldMkLst>
        <pc:spChg chg="mod">
          <ac:chgData name="TEJITHA NAKKA" userId="b3997c4b1460d474" providerId="LiveId" clId="{D231BEE9-564F-486E-9D2A-2EB991371450}" dt="2022-05-29T11:29:43.136" v="19" actId="20577"/>
          <ac:spMkLst>
            <pc:docMk/>
            <pc:sldMk cId="640744514" sldId="257"/>
            <ac:spMk id="2" creationId="{715D5CBB-0C9D-7E50-8131-5F9B39943CCC}"/>
          </ac:spMkLst>
        </pc:spChg>
      </pc:sldChg>
      <pc:sldChg chg="modSp mod modTransition">
        <pc:chgData name="TEJITHA NAKKA" userId="b3997c4b1460d474" providerId="LiveId" clId="{D231BEE9-564F-486E-9D2A-2EB991371450}" dt="2022-05-29T12:48:52.216" v="973"/>
        <pc:sldMkLst>
          <pc:docMk/>
          <pc:sldMk cId="445635127" sldId="258"/>
        </pc:sldMkLst>
        <pc:spChg chg="mod">
          <ac:chgData name="TEJITHA NAKKA" userId="b3997c4b1460d474" providerId="LiveId" clId="{D231BEE9-564F-486E-9D2A-2EB991371450}" dt="2022-05-29T11:31:58.521" v="60" actId="20577"/>
          <ac:spMkLst>
            <pc:docMk/>
            <pc:sldMk cId="445635127" sldId="258"/>
            <ac:spMk id="2" creationId="{715D5CBB-0C9D-7E50-8131-5F9B39943CCC}"/>
          </ac:spMkLst>
        </pc:spChg>
      </pc:sldChg>
      <pc:sldChg chg="delSp modSp del mod modTransition modAnim">
        <pc:chgData name="TEJITHA NAKKA" userId="b3997c4b1460d474" providerId="LiveId" clId="{D231BEE9-564F-486E-9D2A-2EB991371450}" dt="2022-05-29T12:25:39.285" v="934" actId="47"/>
        <pc:sldMkLst>
          <pc:docMk/>
          <pc:sldMk cId="277855244" sldId="259"/>
        </pc:sldMkLst>
        <pc:spChg chg="mod">
          <ac:chgData name="TEJITHA NAKKA" userId="b3997c4b1460d474" providerId="LiveId" clId="{D231BEE9-564F-486E-9D2A-2EB991371450}" dt="2022-05-29T11:33:35.077" v="81" actId="1076"/>
          <ac:spMkLst>
            <pc:docMk/>
            <pc:sldMk cId="277855244" sldId="259"/>
            <ac:spMk id="3" creationId="{38A6D82D-26A9-2E0D-7CAC-A376C13A4FFA}"/>
          </ac:spMkLst>
        </pc:spChg>
        <pc:picChg chg="del">
          <ac:chgData name="TEJITHA NAKKA" userId="b3997c4b1460d474" providerId="LiveId" clId="{D231BEE9-564F-486E-9D2A-2EB991371450}" dt="2022-05-29T11:40:25.787" v="133" actId="478"/>
          <ac:picMkLst>
            <pc:docMk/>
            <pc:sldMk cId="277855244" sldId="259"/>
            <ac:picMk id="6" creationId="{B4B19037-9780-CC8F-863D-D17982EFA9BA}"/>
          </ac:picMkLst>
        </pc:picChg>
      </pc:sldChg>
      <pc:sldChg chg="delSp add del setBg delDesignElem">
        <pc:chgData name="TEJITHA NAKKA" userId="b3997c4b1460d474" providerId="LiveId" clId="{D231BEE9-564F-486E-9D2A-2EB991371450}" dt="2022-05-29T11:36:54.772" v="122" actId="47"/>
        <pc:sldMkLst>
          <pc:docMk/>
          <pc:sldMk cId="15295543" sldId="260"/>
        </pc:sldMkLst>
        <pc:spChg chg="del">
          <ac:chgData name="TEJITHA NAKKA" userId="b3997c4b1460d474" providerId="LiveId" clId="{D231BEE9-564F-486E-9D2A-2EB991371450}" dt="2022-05-29T11:36:41.727" v="118"/>
          <ac:spMkLst>
            <pc:docMk/>
            <pc:sldMk cId="15295543" sldId="260"/>
            <ac:spMk id="12" creationId="{73C0A186-7444-4460-9C37-532E7671E99E}"/>
          </ac:spMkLst>
        </pc:spChg>
        <pc:grpChg chg="del">
          <ac:chgData name="TEJITHA NAKKA" userId="b3997c4b1460d474" providerId="LiveId" clId="{D231BEE9-564F-486E-9D2A-2EB991371450}" dt="2022-05-29T11:36:41.727" v="118"/>
          <ac:grpSpMkLst>
            <pc:docMk/>
            <pc:sldMk cId="15295543" sldId="260"/>
            <ac:grpSpMk id="8" creationId="{93E10248-AF0E-477D-B4D2-47C02CE4E353}"/>
          </ac:grpSpMkLst>
        </pc:grpChg>
        <pc:grpChg chg="del">
          <ac:chgData name="TEJITHA NAKKA" userId="b3997c4b1460d474" providerId="LiveId" clId="{D231BEE9-564F-486E-9D2A-2EB991371450}" dt="2022-05-29T11:36:41.727" v="118"/>
          <ac:grpSpMkLst>
            <pc:docMk/>
            <pc:sldMk cId="15295543" sldId="260"/>
            <ac:grpSpMk id="14" creationId="{F1ECA4FE-7D2F-4576-B767-3A5F5ABFE90F}"/>
          </ac:grpSpMkLst>
        </pc:grpChg>
        <pc:cxnChg chg="del">
          <ac:chgData name="TEJITHA NAKKA" userId="b3997c4b1460d474" providerId="LiveId" clId="{D231BEE9-564F-486E-9D2A-2EB991371450}" dt="2022-05-29T11:36:41.727" v="118"/>
          <ac:cxnSpMkLst>
            <pc:docMk/>
            <pc:sldMk cId="15295543" sldId="260"/>
            <ac:cxnSpMk id="18" creationId="{E81F53E2-F556-42FA-8D24-113839EE19F8}"/>
          </ac:cxnSpMkLst>
        </pc:cxnChg>
      </pc:sldChg>
      <pc:sldChg chg="delSp add del setBg delDesignElem">
        <pc:chgData name="TEJITHA NAKKA" userId="b3997c4b1460d474" providerId="LiveId" clId="{D231BEE9-564F-486E-9D2A-2EB991371450}" dt="2022-05-29T11:37:07.566" v="125" actId="47"/>
        <pc:sldMkLst>
          <pc:docMk/>
          <pc:sldMk cId="1335561151" sldId="260"/>
        </pc:sldMkLst>
        <pc:spChg chg="del">
          <ac:chgData name="TEJITHA NAKKA" userId="b3997c4b1460d474" providerId="LiveId" clId="{D231BEE9-564F-486E-9D2A-2EB991371450}" dt="2022-05-29T11:37:03.731" v="124"/>
          <ac:spMkLst>
            <pc:docMk/>
            <pc:sldMk cId="1335561151" sldId="260"/>
            <ac:spMk id="12" creationId="{73C0A186-7444-4460-9C37-532E7671E99E}"/>
          </ac:spMkLst>
        </pc:spChg>
        <pc:grpChg chg="del">
          <ac:chgData name="TEJITHA NAKKA" userId="b3997c4b1460d474" providerId="LiveId" clId="{D231BEE9-564F-486E-9D2A-2EB991371450}" dt="2022-05-29T11:37:03.731" v="124"/>
          <ac:grpSpMkLst>
            <pc:docMk/>
            <pc:sldMk cId="1335561151" sldId="260"/>
            <ac:grpSpMk id="8" creationId="{93E10248-AF0E-477D-B4D2-47C02CE4E353}"/>
          </ac:grpSpMkLst>
        </pc:grpChg>
        <pc:grpChg chg="del">
          <ac:chgData name="TEJITHA NAKKA" userId="b3997c4b1460d474" providerId="LiveId" clId="{D231BEE9-564F-486E-9D2A-2EB991371450}" dt="2022-05-29T11:37:03.731" v="124"/>
          <ac:grpSpMkLst>
            <pc:docMk/>
            <pc:sldMk cId="1335561151" sldId="260"/>
            <ac:grpSpMk id="14" creationId="{F1ECA4FE-7D2F-4576-B767-3A5F5ABFE90F}"/>
          </ac:grpSpMkLst>
        </pc:grpChg>
        <pc:cxnChg chg="del">
          <ac:chgData name="TEJITHA NAKKA" userId="b3997c4b1460d474" providerId="LiveId" clId="{D231BEE9-564F-486E-9D2A-2EB991371450}" dt="2022-05-29T11:37:03.731" v="124"/>
          <ac:cxnSpMkLst>
            <pc:docMk/>
            <pc:sldMk cId="1335561151" sldId="260"/>
            <ac:cxnSpMk id="18" creationId="{E81F53E2-F556-42FA-8D24-113839EE19F8}"/>
          </ac:cxnSpMkLst>
        </pc:cxnChg>
      </pc:sldChg>
      <pc:sldChg chg="modTransition modAnim">
        <pc:chgData name="TEJITHA NAKKA" userId="b3997c4b1460d474" providerId="LiveId" clId="{D231BEE9-564F-486E-9D2A-2EB991371450}" dt="2022-05-29T12:48:56.327" v="974"/>
        <pc:sldMkLst>
          <pc:docMk/>
          <pc:sldMk cId="1406044891" sldId="260"/>
        </pc:sldMkLst>
      </pc:sldChg>
      <pc:sldChg chg="addSp delSp modSp new mod modTransition modClrScheme delAnim modAnim chgLayout">
        <pc:chgData name="TEJITHA NAKKA" userId="b3997c4b1460d474" providerId="LiveId" clId="{D231BEE9-564F-486E-9D2A-2EB991371450}" dt="2022-05-29T12:20:00.064" v="929"/>
        <pc:sldMkLst>
          <pc:docMk/>
          <pc:sldMk cId="2741437210" sldId="260"/>
        </pc:sldMkLst>
        <pc:spChg chg="del mod ord">
          <ac:chgData name="TEJITHA NAKKA" userId="b3997c4b1460d474" providerId="LiveId" clId="{D231BEE9-564F-486E-9D2A-2EB991371450}" dt="2022-05-29T11:40:44.057" v="135" actId="700"/>
          <ac:spMkLst>
            <pc:docMk/>
            <pc:sldMk cId="2741437210" sldId="260"/>
            <ac:spMk id="2" creationId="{786457C6-A893-995F-4CFD-46CBA102581D}"/>
          </ac:spMkLst>
        </pc:spChg>
        <pc:spChg chg="del mod ord">
          <ac:chgData name="TEJITHA NAKKA" userId="b3997c4b1460d474" providerId="LiveId" clId="{D231BEE9-564F-486E-9D2A-2EB991371450}" dt="2022-05-29T11:40:44.057" v="135" actId="700"/>
          <ac:spMkLst>
            <pc:docMk/>
            <pc:sldMk cId="2741437210" sldId="260"/>
            <ac:spMk id="3" creationId="{F7C2118B-ABEB-AFC9-43D1-0CD4A2BB6A29}"/>
          </ac:spMkLst>
        </pc:spChg>
        <pc:spChg chg="add mod ord">
          <ac:chgData name="TEJITHA NAKKA" userId="b3997c4b1460d474" providerId="LiveId" clId="{D231BEE9-564F-486E-9D2A-2EB991371450}" dt="2022-05-29T11:42:21.950" v="174" actId="1076"/>
          <ac:spMkLst>
            <pc:docMk/>
            <pc:sldMk cId="2741437210" sldId="260"/>
            <ac:spMk id="4" creationId="{36E39ED4-D819-B69F-2D4A-D3828880729C}"/>
          </ac:spMkLst>
        </pc:spChg>
        <pc:spChg chg="add del mod ord">
          <ac:chgData name="TEJITHA NAKKA" userId="b3997c4b1460d474" providerId="LiveId" clId="{D231BEE9-564F-486E-9D2A-2EB991371450}" dt="2022-05-29T11:40:51.923" v="136" actId="478"/>
          <ac:spMkLst>
            <pc:docMk/>
            <pc:sldMk cId="2741437210" sldId="260"/>
            <ac:spMk id="5" creationId="{18ADA7A7-1CF3-4A0C-0BF2-D469306411E4}"/>
          </ac:spMkLst>
        </pc:spChg>
        <pc:spChg chg="add mod">
          <ac:chgData name="TEJITHA NAKKA" userId="b3997c4b1460d474" providerId="LiveId" clId="{D231BEE9-564F-486E-9D2A-2EB991371450}" dt="2022-05-29T11:43:42.891" v="231" actId="20577"/>
          <ac:spMkLst>
            <pc:docMk/>
            <pc:sldMk cId="2741437210" sldId="260"/>
            <ac:spMk id="6" creationId="{30DBBBE6-81C9-1F08-0468-37BC1E46F37D}"/>
          </ac:spMkLst>
        </pc:spChg>
        <pc:spChg chg="add mod">
          <ac:chgData name="TEJITHA NAKKA" userId="b3997c4b1460d474" providerId="LiveId" clId="{D231BEE9-564F-486E-9D2A-2EB991371450}" dt="2022-05-29T11:44:13.458" v="267" actId="20577"/>
          <ac:spMkLst>
            <pc:docMk/>
            <pc:sldMk cId="2741437210" sldId="260"/>
            <ac:spMk id="7" creationId="{E1F61081-791B-FBFE-AF86-3DC46AC0C2D6}"/>
          </ac:spMkLst>
        </pc:spChg>
        <pc:spChg chg="add mod">
          <ac:chgData name="TEJITHA NAKKA" userId="b3997c4b1460d474" providerId="LiveId" clId="{D231BEE9-564F-486E-9D2A-2EB991371450}" dt="2022-05-29T11:44:35.913" v="318" actId="20577"/>
          <ac:spMkLst>
            <pc:docMk/>
            <pc:sldMk cId="2741437210" sldId="260"/>
            <ac:spMk id="8" creationId="{15F55940-A5FE-9AD0-88E2-FBF1DF5E44E2}"/>
          </ac:spMkLst>
        </pc:spChg>
        <pc:spChg chg="add del mod">
          <ac:chgData name="TEJITHA NAKKA" userId="b3997c4b1460d474" providerId="LiveId" clId="{D231BEE9-564F-486E-9D2A-2EB991371450}" dt="2022-05-29T11:42:54.275" v="184" actId="478"/>
          <ac:spMkLst>
            <pc:docMk/>
            <pc:sldMk cId="2741437210" sldId="260"/>
            <ac:spMk id="9" creationId="{98DD7A50-63F4-A4BD-5B56-0E4ADE8A33B3}"/>
          </ac:spMkLst>
        </pc:spChg>
      </pc:sldChg>
      <pc:sldChg chg="new del">
        <pc:chgData name="TEJITHA NAKKA" userId="b3997c4b1460d474" providerId="LiveId" clId="{D231BEE9-564F-486E-9D2A-2EB991371450}" dt="2022-05-29T11:39:43.938" v="132" actId="47"/>
        <pc:sldMkLst>
          <pc:docMk/>
          <pc:sldMk cId="2859434587" sldId="260"/>
        </pc:sldMkLst>
      </pc:sldChg>
      <pc:sldChg chg="delSp add del setBg delDesignElem">
        <pc:chgData name="TEJITHA NAKKA" userId="b3997c4b1460d474" providerId="LiveId" clId="{D231BEE9-564F-486E-9D2A-2EB991371450}" dt="2022-05-29T11:37:53.987" v="129" actId="47"/>
        <pc:sldMkLst>
          <pc:docMk/>
          <pc:sldMk cId="3879498422" sldId="260"/>
        </pc:sldMkLst>
        <pc:spChg chg="del">
          <ac:chgData name="TEJITHA NAKKA" userId="b3997c4b1460d474" providerId="LiveId" clId="{D231BEE9-564F-486E-9D2A-2EB991371450}" dt="2022-05-29T11:37:13.938" v="127"/>
          <ac:spMkLst>
            <pc:docMk/>
            <pc:sldMk cId="3879498422" sldId="260"/>
            <ac:spMk id="27" creationId="{73C0A186-7444-4460-9C37-532E7671E99E}"/>
          </ac:spMkLst>
        </pc:spChg>
        <pc:grpChg chg="del">
          <ac:chgData name="TEJITHA NAKKA" userId="b3997c4b1460d474" providerId="LiveId" clId="{D231BEE9-564F-486E-9D2A-2EB991371450}" dt="2022-05-29T11:37:13.938" v="127"/>
          <ac:grpSpMkLst>
            <pc:docMk/>
            <pc:sldMk cId="3879498422" sldId="260"/>
            <ac:grpSpMk id="23" creationId="{93E10248-AF0E-477D-B4D2-47C02CE4E353}"/>
          </ac:grpSpMkLst>
        </pc:grpChg>
        <pc:grpChg chg="del">
          <ac:chgData name="TEJITHA NAKKA" userId="b3997c4b1460d474" providerId="LiveId" clId="{D231BEE9-564F-486E-9D2A-2EB991371450}" dt="2022-05-29T11:37:13.938" v="127"/>
          <ac:grpSpMkLst>
            <pc:docMk/>
            <pc:sldMk cId="3879498422" sldId="260"/>
            <ac:grpSpMk id="29" creationId="{D4EC3799-3F52-48CE-85CC-83AED368EB42}"/>
          </ac:grpSpMkLst>
        </pc:grpChg>
        <pc:cxnChg chg="del">
          <ac:chgData name="TEJITHA NAKKA" userId="b3997c4b1460d474" providerId="LiveId" clId="{D231BEE9-564F-486E-9D2A-2EB991371450}" dt="2022-05-29T11:37:13.938" v="127"/>
          <ac:cxnSpMkLst>
            <pc:docMk/>
            <pc:sldMk cId="3879498422" sldId="260"/>
            <ac:cxnSpMk id="33" creationId="{789E20C7-BB50-4317-93C7-90C8ED80B275}"/>
          </ac:cxnSpMkLst>
        </pc:cxnChg>
      </pc:sldChg>
      <pc:sldChg chg="delSp add del setBg delDesignElem">
        <pc:chgData name="TEJITHA NAKKA" userId="b3997c4b1460d474" providerId="LiveId" clId="{D231BEE9-564F-486E-9D2A-2EB991371450}" dt="2022-05-29T11:41:51.523" v="167" actId="47"/>
        <pc:sldMkLst>
          <pc:docMk/>
          <pc:sldMk cId="386316781" sldId="261"/>
        </pc:sldMkLst>
        <pc:spChg chg="del">
          <ac:chgData name="TEJITHA NAKKA" userId="b3997c4b1460d474" providerId="LiveId" clId="{D231BEE9-564F-486E-9D2A-2EB991371450}" dt="2022-05-29T11:41:46.930" v="166"/>
          <ac:spMkLst>
            <pc:docMk/>
            <pc:sldMk cId="386316781" sldId="261"/>
            <ac:spMk id="27" creationId="{73C0A186-7444-4460-9C37-532E7671E99E}"/>
          </ac:spMkLst>
        </pc:spChg>
        <pc:grpChg chg="del">
          <ac:chgData name="TEJITHA NAKKA" userId="b3997c4b1460d474" providerId="LiveId" clId="{D231BEE9-564F-486E-9D2A-2EB991371450}" dt="2022-05-29T11:41:46.930" v="166"/>
          <ac:grpSpMkLst>
            <pc:docMk/>
            <pc:sldMk cId="386316781" sldId="261"/>
            <ac:grpSpMk id="23" creationId="{93E10248-AF0E-477D-B4D2-47C02CE4E353}"/>
          </ac:grpSpMkLst>
        </pc:grpChg>
        <pc:grpChg chg="del">
          <ac:chgData name="TEJITHA NAKKA" userId="b3997c4b1460d474" providerId="LiveId" clId="{D231BEE9-564F-486E-9D2A-2EB991371450}" dt="2022-05-29T11:41:46.930" v="166"/>
          <ac:grpSpMkLst>
            <pc:docMk/>
            <pc:sldMk cId="386316781" sldId="261"/>
            <ac:grpSpMk id="29" creationId="{D4EC3799-3F52-48CE-85CC-83AED368EB42}"/>
          </ac:grpSpMkLst>
        </pc:grpChg>
        <pc:cxnChg chg="del">
          <ac:chgData name="TEJITHA NAKKA" userId="b3997c4b1460d474" providerId="LiveId" clId="{D231BEE9-564F-486E-9D2A-2EB991371450}" dt="2022-05-29T11:41:46.930" v="166"/>
          <ac:cxnSpMkLst>
            <pc:docMk/>
            <pc:sldMk cId="386316781" sldId="261"/>
            <ac:cxnSpMk id="33" creationId="{789E20C7-BB50-4317-93C7-90C8ED80B275}"/>
          </ac:cxnSpMkLst>
        </pc:cxnChg>
      </pc:sldChg>
      <pc:sldChg chg="addSp delSp modSp add mod modTransition addAnim delAnim modAnim">
        <pc:chgData name="TEJITHA NAKKA" userId="b3997c4b1460d474" providerId="LiveId" clId="{D231BEE9-564F-486E-9D2A-2EB991371450}" dt="2022-05-29T12:20:57.846" v="933"/>
        <pc:sldMkLst>
          <pc:docMk/>
          <pc:sldMk cId="952300053" sldId="261"/>
        </pc:sldMkLst>
        <pc:spChg chg="mod">
          <ac:chgData name="TEJITHA NAKKA" userId="b3997c4b1460d474" providerId="LiveId" clId="{D231BEE9-564F-486E-9D2A-2EB991371450}" dt="2022-05-29T11:44:47.630" v="320" actId="20577"/>
          <ac:spMkLst>
            <pc:docMk/>
            <pc:sldMk cId="952300053" sldId="261"/>
            <ac:spMk id="4" creationId="{36E39ED4-D819-B69F-2D4A-D3828880729C}"/>
          </ac:spMkLst>
        </pc:spChg>
        <pc:spChg chg="mod">
          <ac:chgData name="TEJITHA NAKKA" userId="b3997c4b1460d474" providerId="LiveId" clId="{D231BEE9-564F-486E-9D2A-2EB991371450}" dt="2022-05-29T11:46:44.342" v="444" actId="1076"/>
          <ac:spMkLst>
            <pc:docMk/>
            <pc:sldMk cId="952300053" sldId="261"/>
            <ac:spMk id="6" creationId="{30DBBBE6-81C9-1F08-0468-37BC1E46F37D}"/>
          </ac:spMkLst>
        </pc:spChg>
        <pc:spChg chg="mod">
          <ac:chgData name="TEJITHA NAKKA" userId="b3997c4b1460d474" providerId="LiveId" clId="{D231BEE9-564F-486E-9D2A-2EB991371450}" dt="2022-05-29T11:46:42.181" v="443" actId="1076"/>
          <ac:spMkLst>
            <pc:docMk/>
            <pc:sldMk cId="952300053" sldId="261"/>
            <ac:spMk id="7" creationId="{E1F61081-791B-FBFE-AF86-3DC46AC0C2D6}"/>
          </ac:spMkLst>
        </pc:spChg>
        <pc:spChg chg="add del mod">
          <ac:chgData name="TEJITHA NAKKA" userId="b3997c4b1460d474" providerId="LiveId" clId="{D231BEE9-564F-486E-9D2A-2EB991371450}" dt="2022-05-29T11:46:37.196" v="442" actId="20577"/>
          <ac:spMkLst>
            <pc:docMk/>
            <pc:sldMk cId="952300053" sldId="261"/>
            <ac:spMk id="8" creationId="{15F55940-A5FE-9AD0-88E2-FBF1DF5E44E2}"/>
          </ac:spMkLst>
        </pc:spChg>
      </pc:sldChg>
      <pc:sldChg chg="delSp add del setBg delDesignElem">
        <pc:chgData name="TEJITHA NAKKA" userId="b3997c4b1460d474" providerId="LiveId" clId="{D231BEE9-564F-486E-9D2A-2EB991371450}" dt="2022-05-29T11:36:50.554" v="121" actId="47"/>
        <pc:sldMkLst>
          <pc:docMk/>
          <pc:sldMk cId="1082426577" sldId="261"/>
        </pc:sldMkLst>
        <pc:spChg chg="del">
          <ac:chgData name="TEJITHA NAKKA" userId="b3997c4b1460d474" providerId="LiveId" clId="{D231BEE9-564F-486E-9D2A-2EB991371450}" dt="2022-05-29T11:36:42.370" v="120"/>
          <ac:spMkLst>
            <pc:docMk/>
            <pc:sldMk cId="1082426577" sldId="261"/>
            <ac:spMk id="12" creationId="{73C0A186-7444-4460-9C37-532E7671E99E}"/>
          </ac:spMkLst>
        </pc:spChg>
        <pc:grpChg chg="del">
          <ac:chgData name="TEJITHA NAKKA" userId="b3997c4b1460d474" providerId="LiveId" clId="{D231BEE9-564F-486E-9D2A-2EB991371450}" dt="2022-05-29T11:36:42.370" v="120"/>
          <ac:grpSpMkLst>
            <pc:docMk/>
            <pc:sldMk cId="1082426577" sldId="261"/>
            <ac:grpSpMk id="8" creationId="{93E10248-AF0E-477D-B4D2-47C02CE4E353}"/>
          </ac:grpSpMkLst>
        </pc:grpChg>
        <pc:grpChg chg="del">
          <ac:chgData name="TEJITHA NAKKA" userId="b3997c4b1460d474" providerId="LiveId" clId="{D231BEE9-564F-486E-9D2A-2EB991371450}" dt="2022-05-29T11:36:42.370" v="120"/>
          <ac:grpSpMkLst>
            <pc:docMk/>
            <pc:sldMk cId="1082426577" sldId="261"/>
            <ac:grpSpMk id="14" creationId="{F1ECA4FE-7D2F-4576-B767-3A5F5ABFE90F}"/>
          </ac:grpSpMkLst>
        </pc:grpChg>
        <pc:cxnChg chg="del">
          <ac:chgData name="TEJITHA NAKKA" userId="b3997c4b1460d474" providerId="LiveId" clId="{D231BEE9-564F-486E-9D2A-2EB991371450}" dt="2022-05-29T11:36:42.370" v="120"/>
          <ac:cxnSpMkLst>
            <pc:docMk/>
            <pc:sldMk cId="1082426577" sldId="261"/>
            <ac:cxnSpMk id="18" creationId="{E81F53E2-F556-42FA-8D24-113839EE19F8}"/>
          </ac:cxnSpMkLst>
        </pc:cxnChg>
      </pc:sldChg>
      <pc:sldChg chg="delSp add del setBg delDesignElem">
        <pc:chgData name="TEJITHA NAKKA" userId="b3997c4b1460d474" providerId="LiveId" clId="{D231BEE9-564F-486E-9D2A-2EB991371450}" dt="2022-05-29T11:41:28.849" v="142" actId="47"/>
        <pc:sldMkLst>
          <pc:docMk/>
          <pc:sldMk cId="2046705549" sldId="261"/>
        </pc:sldMkLst>
        <pc:spChg chg="del">
          <ac:chgData name="TEJITHA NAKKA" userId="b3997c4b1460d474" providerId="LiveId" clId="{D231BEE9-564F-486E-9D2A-2EB991371450}" dt="2022-05-29T11:41:25.379" v="141"/>
          <ac:spMkLst>
            <pc:docMk/>
            <pc:sldMk cId="2046705549" sldId="261"/>
            <ac:spMk id="27" creationId="{73C0A186-7444-4460-9C37-532E7671E99E}"/>
          </ac:spMkLst>
        </pc:spChg>
        <pc:grpChg chg="del">
          <ac:chgData name="TEJITHA NAKKA" userId="b3997c4b1460d474" providerId="LiveId" clId="{D231BEE9-564F-486E-9D2A-2EB991371450}" dt="2022-05-29T11:41:25.379" v="141"/>
          <ac:grpSpMkLst>
            <pc:docMk/>
            <pc:sldMk cId="2046705549" sldId="261"/>
            <ac:grpSpMk id="23" creationId="{93E10248-AF0E-477D-B4D2-47C02CE4E353}"/>
          </ac:grpSpMkLst>
        </pc:grpChg>
        <pc:grpChg chg="del">
          <ac:chgData name="TEJITHA NAKKA" userId="b3997c4b1460d474" providerId="LiveId" clId="{D231BEE9-564F-486E-9D2A-2EB991371450}" dt="2022-05-29T11:41:25.379" v="141"/>
          <ac:grpSpMkLst>
            <pc:docMk/>
            <pc:sldMk cId="2046705549" sldId="261"/>
            <ac:grpSpMk id="29" creationId="{D4EC3799-3F52-48CE-85CC-83AED368EB42}"/>
          </ac:grpSpMkLst>
        </pc:grpChg>
        <pc:cxnChg chg="del">
          <ac:chgData name="TEJITHA NAKKA" userId="b3997c4b1460d474" providerId="LiveId" clId="{D231BEE9-564F-486E-9D2A-2EB991371450}" dt="2022-05-29T11:41:25.379" v="141"/>
          <ac:cxnSpMkLst>
            <pc:docMk/>
            <pc:sldMk cId="2046705549" sldId="261"/>
            <ac:cxnSpMk id="33" creationId="{789E20C7-BB50-4317-93C7-90C8ED80B275}"/>
          </ac:cxnSpMkLst>
        </pc:cxnChg>
      </pc:sldChg>
      <pc:sldChg chg="new del">
        <pc:chgData name="TEJITHA NAKKA" userId="b3997c4b1460d474" providerId="LiveId" clId="{D231BEE9-564F-486E-9D2A-2EB991371450}" dt="2022-05-29T11:37:59.714" v="130" actId="47"/>
        <pc:sldMkLst>
          <pc:docMk/>
          <pc:sldMk cId="2457256081" sldId="261"/>
        </pc:sldMkLst>
      </pc:sldChg>
      <pc:sldChg chg="del">
        <pc:chgData name="TEJITHA NAKKA" userId="b3997c4b1460d474" providerId="LiveId" clId="{D231BEE9-564F-486E-9D2A-2EB991371450}" dt="2022-05-29T12:25:42.875" v="935" actId="47"/>
        <pc:sldMkLst>
          <pc:docMk/>
          <pc:sldMk cId="3213720332" sldId="261"/>
        </pc:sldMkLst>
      </pc:sldChg>
      <pc:sldChg chg="addSp delSp modSp add mod modTransition setBg modClrScheme delDesignElem chgLayout">
        <pc:chgData name="TEJITHA NAKKA" userId="b3997c4b1460d474" providerId="LiveId" clId="{D231BEE9-564F-486E-9D2A-2EB991371450}" dt="2022-05-29T12:48:19.199" v="967"/>
        <pc:sldMkLst>
          <pc:docMk/>
          <pc:sldMk cId="4154896157" sldId="262"/>
        </pc:sldMkLst>
        <pc:spChg chg="mod ord">
          <ac:chgData name="TEJITHA NAKKA" userId="b3997c4b1460d474" providerId="LiveId" clId="{D231BEE9-564F-486E-9D2A-2EB991371450}" dt="2022-05-29T12:01:16.270" v="636" actId="1076"/>
          <ac:spMkLst>
            <pc:docMk/>
            <pc:sldMk cId="4154896157" sldId="262"/>
            <ac:spMk id="2" creationId="{715D5CBB-0C9D-7E50-8131-5F9B39943CCC}"/>
          </ac:spMkLst>
        </pc:spChg>
        <pc:spChg chg="add del mod ord">
          <ac:chgData name="TEJITHA NAKKA" userId="b3997c4b1460d474" providerId="LiveId" clId="{D231BEE9-564F-486E-9D2A-2EB991371450}" dt="2022-05-29T11:54:45.902" v="508" actId="478"/>
          <ac:spMkLst>
            <pc:docMk/>
            <pc:sldMk cId="4154896157" sldId="262"/>
            <ac:spMk id="3" creationId="{F9D14E5B-CCF1-E8A0-F134-81976F702BBB}"/>
          </ac:spMkLst>
        </pc:spChg>
        <pc:spChg chg="add mod">
          <ac:chgData name="TEJITHA NAKKA" userId="b3997c4b1460d474" providerId="LiveId" clId="{D231BEE9-564F-486E-9D2A-2EB991371450}" dt="2022-05-29T12:01:00.622" v="635" actId="1076"/>
          <ac:spMkLst>
            <pc:docMk/>
            <pc:sldMk cId="4154896157" sldId="262"/>
            <ac:spMk id="10" creationId="{085E3483-1F79-DEC3-5D9D-A22BF16F660D}"/>
          </ac:spMkLst>
        </pc:spChg>
        <pc:spChg chg="add del mod">
          <ac:chgData name="TEJITHA NAKKA" userId="b3997c4b1460d474" providerId="LiveId" clId="{D231BEE9-564F-486E-9D2A-2EB991371450}" dt="2022-05-29T11:58:46.202" v="577"/>
          <ac:spMkLst>
            <pc:docMk/>
            <pc:sldMk cId="4154896157" sldId="262"/>
            <ac:spMk id="11" creationId="{817C25CD-98AF-45B6-1D8A-47A20C00703E}"/>
          </ac:spMkLst>
        </pc:spChg>
        <pc:spChg chg="add mod">
          <ac:chgData name="TEJITHA NAKKA" userId="b3997c4b1460d474" providerId="LiveId" clId="{D231BEE9-564F-486E-9D2A-2EB991371450}" dt="2022-05-29T12:00:02.846" v="609" actId="1076"/>
          <ac:spMkLst>
            <pc:docMk/>
            <pc:sldMk cId="4154896157" sldId="262"/>
            <ac:spMk id="12" creationId="{AD9CAB84-A7C8-B6D6-6DFF-15954E757FC1}"/>
          </ac:spMkLst>
        </pc:spChg>
        <pc:spChg chg="add mod">
          <ac:chgData name="TEJITHA NAKKA" userId="b3997c4b1460d474" providerId="LiveId" clId="{D231BEE9-564F-486E-9D2A-2EB991371450}" dt="2022-05-29T12:00:44.773" v="632" actId="1076"/>
          <ac:spMkLst>
            <pc:docMk/>
            <pc:sldMk cId="4154896157" sldId="262"/>
            <ac:spMk id="13" creationId="{45CF96A8-A49C-F0B3-0B53-75AC0E0E26FF}"/>
          </ac:spMkLst>
        </pc:spChg>
        <pc:spChg chg="del">
          <ac:chgData name="TEJITHA NAKKA" userId="b3997c4b1460d474" providerId="LiveId" clId="{D231BEE9-564F-486E-9D2A-2EB991371450}" dt="2022-05-29T11:54:29.389" v="506"/>
          <ac:spMkLst>
            <pc:docMk/>
            <pc:sldMk cId="4154896157" sldId="262"/>
            <ac:spMk id="27" creationId="{73C0A186-7444-4460-9C37-532E7671E99E}"/>
          </ac:spMkLst>
        </pc:spChg>
        <pc:grpChg chg="del">
          <ac:chgData name="TEJITHA NAKKA" userId="b3997c4b1460d474" providerId="LiveId" clId="{D231BEE9-564F-486E-9D2A-2EB991371450}" dt="2022-05-29T11:54:29.389" v="506"/>
          <ac:grpSpMkLst>
            <pc:docMk/>
            <pc:sldMk cId="4154896157" sldId="262"/>
            <ac:grpSpMk id="23" creationId="{93E10248-AF0E-477D-B4D2-47C02CE4E353}"/>
          </ac:grpSpMkLst>
        </pc:grpChg>
        <pc:grpChg chg="del">
          <ac:chgData name="TEJITHA NAKKA" userId="b3997c4b1460d474" providerId="LiveId" clId="{D231BEE9-564F-486E-9D2A-2EB991371450}" dt="2022-05-29T11:54:29.389" v="506"/>
          <ac:grpSpMkLst>
            <pc:docMk/>
            <pc:sldMk cId="4154896157" sldId="262"/>
            <ac:grpSpMk id="29" creationId="{D4EC3799-3F52-48CE-85CC-83AED368EB42}"/>
          </ac:grpSpMkLst>
        </pc:grpChg>
        <pc:picChg chg="add mod">
          <ac:chgData name="TEJITHA NAKKA" userId="b3997c4b1460d474" providerId="LiveId" clId="{D231BEE9-564F-486E-9D2A-2EB991371450}" dt="2022-05-29T11:56:57.519" v="545" actId="1076"/>
          <ac:picMkLst>
            <pc:docMk/>
            <pc:sldMk cId="4154896157" sldId="262"/>
            <ac:picMk id="5" creationId="{094E5A65-DAA9-2521-D37F-B5F8440723AF}"/>
          </ac:picMkLst>
        </pc:picChg>
        <pc:picChg chg="add mod">
          <ac:chgData name="TEJITHA NAKKA" userId="b3997c4b1460d474" providerId="LiveId" clId="{D231BEE9-564F-486E-9D2A-2EB991371450}" dt="2022-05-29T11:57:27.950" v="547" actId="1076"/>
          <ac:picMkLst>
            <pc:docMk/>
            <pc:sldMk cId="4154896157" sldId="262"/>
            <ac:picMk id="7" creationId="{4B295A12-F82B-5486-7663-31BDBEF139B4}"/>
          </ac:picMkLst>
        </pc:picChg>
        <pc:picChg chg="add mod">
          <ac:chgData name="TEJITHA NAKKA" userId="b3997c4b1460d474" providerId="LiveId" clId="{D231BEE9-564F-486E-9D2A-2EB991371450}" dt="2022-05-29T11:57:46.805" v="550" actId="1076"/>
          <ac:picMkLst>
            <pc:docMk/>
            <pc:sldMk cId="4154896157" sldId="262"/>
            <ac:picMk id="9" creationId="{8F262B70-ECCC-74A2-8B4B-8957EC409A01}"/>
          </ac:picMkLst>
        </pc:picChg>
        <pc:cxnChg chg="del">
          <ac:chgData name="TEJITHA NAKKA" userId="b3997c4b1460d474" providerId="LiveId" clId="{D231BEE9-564F-486E-9D2A-2EB991371450}" dt="2022-05-29T11:54:29.389" v="506"/>
          <ac:cxnSpMkLst>
            <pc:docMk/>
            <pc:sldMk cId="4154896157" sldId="262"/>
            <ac:cxnSpMk id="33" creationId="{789E20C7-BB50-4317-93C7-90C8ED80B275}"/>
          </ac:cxnSpMkLst>
        </pc:cxnChg>
      </pc:sldChg>
      <pc:sldChg chg="addSp delSp modSp new mod modTransition modClrScheme delAnim modAnim chgLayout">
        <pc:chgData name="TEJITHA NAKKA" userId="b3997c4b1460d474" providerId="LiveId" clId="{D231BEE9-564F-486E-9D2A-2EB991371450}" dt="2022-05-29T12:48:29.520" v="970"/>
        <pc:sldMkLst>
          <pc:docMk/>
          <pc:sldMk cId="407120954" sldId="263"/>
        </pc:sldMkLst>
        <pc:spChg chg="del mod ord">
          <ac:chgData name="TEJITHA NAKKA" userId="b3997c4b1460d474" providerId="LiveId" clId="{D231BEE9-564F-486E-9D2A-2EB991371450}" dt="2022-05-29T12:09:43.821" v="780" actId="700"/>
          <ac:spMkLst>
            <pc:docMk/>
            <pc:sldMk cId="407120954" sldId="263"/>
            <ac:spMk id="2" creationId="{CA98FCE3-CA7A-5378-FC93-49A90B5839BE}"/>
          </ac:spMkLst>
        </pc:spChg>
        <pc:spChg chg="del mod ord">
          <ac:chgData name="TEJITHA NAKKA" userId="b3997c4b1460d474" providerId="LiveId" clId="{D231BEE9-564F-486E-9D2A-2EB991371450}" dt="2022-05-29T12:09:43.821" v="780" actId="700"/>
          <ac:spMkLst>
            <pc:docMk/>
            <pc:sldMk cId="407120954" sldId="263"/>
            <ac:spMk id="3" creationId="{DDE63DC9-2A46-86EB-A75F-847D26F591A1}"/>
          </ac:spMkLst>
        </pc:spChg>
        <pc:spChg chg="add del mod ord">
          <ac:chgData name="TEJITHA NAKKA" userId="b3997c4b1460d474" providerId="LiveId" clId="{D231BEE9-564F-486E-9D2A-2EB991371450}" dt="2022-05-29T12:15:45.481" v="855" actId="478"/>
          <ac:spMkLst>
            <pc:docMk/>
            <pc:sldMk cId="407120954" sldId="263"/>
            <ac:spMk id="4" creationId="{35D332F1-9DCB-BE4F-DE9B-5E66FD72F037}"/>
          </ac:spMkLst>
        </pc:spChg>
        <pc:spChg chg="add del mod ord">
          <ac:chgData name="TEJITHA NAKKA" userId="b3997c4b1460d474" providerId="LiveId" clId="{D231BEE9-564F-486E-9D2A-2EB991371450}" dt="2022-05-29T12:09:52.972" v="781" actId="478"/>
          <ac:spMkLst>
            <pc:docMk/>
            <pc:sldMk cId="407120954" sldId="263"/>
            <ac:spMk id="5" creationId="{ECEB2C78-62D7-8A10-7F29-0954BD4808B3}"/>
          </ac:spMkLst>
        </pc:spChg>
        <pc:spChg chg="add del mod">
          <ac:chgData name="TEJITHA NAKKA" userId="b3997c4b1460d474" providerId="LiveId" clId="{D231BEE9-564F-486E-9D2A-2EB991371450}" dt="2022-05-29T12:11:49.088" v="792" actId="478"/>
          <ac:spMkLst>
            <pc:docMk/>
            <pc:sldMk cId="407120954" sldId="263"/>
            <ac:spMk id="8" creationId="{2426C042-EC69-82B5-6643-4B1C712DBB96}"/>
          </ac:spMkLst>
        </pc:spChg>
        <pc:spChg chg="add mod">
          <ac:chgData name="TEJITHA NAKKA" userId="b3997c4b1460d474" providerId="LiveId" clId="{D231BEE9-564F-486E-9D2A-2EB991371450}" dt="2022-05-29T12:17:54.046" v="906" actId="14100"/>
          <ac:spMkLst>
            <pc:docMk/>
            <pc:sldMk cId="407120954" sldId="263"/>
            <ac:spMk id="10" creationId="{F5E3EC8E-BDBD-57B5-DF2B-8A1759F8E58A}"/>
          </ac:spMkLst>
        </pc:spChg>
        <pc:picChg chg="add mod">
          <ac:chgData name="TEJITHA NAKKA" userId="b3997c4b1460d474" providerId="LiveId" clId="{D231BEE9-564F-486E-9D2A-2EB991371450}" dt="2022-05-29T12:17:58.493" v="908" actId="1076"/>
          <ac:picMkLst>
            <pc:docMk/>
            <pc:sldMk cId="407120954" sldId="263"/>
            <ac:picMk id="7" creationId="{F44D79DE-E2A8-0658-CE57-50E0D8D15F33}"/>
          </ac:picMkLst>
        </pc:picChg>
      </pc:sldChg>
      <pc:sldChg chg="addSp delSp modSp add mod ord modTransition setBg modClrScheme modAnim delDesignElem chgLayout">
        <pc:chgData name="TEJITHA NAKKA" userId="b3997c4b1460d474" providerId="LiveId" clId="{D231BEE9-564F-486E-9D2A-2EB991371450}" dt="2022-05-29T12:48:24.447" v="969"/>
        <pc:sldMkLst>
          <pc:docMk/>
          <pc:sldMk cId="1877240906" sldId="264"/>
        </pc:sldMkLst>
        <pc:spChg chg="del mod ord">
          <ac:chgData name="TEJITHA NAKKA" userId="b3997c4b1460d474" providerId="LiveId" clId="{D231BEE9-564F-486E-9D2A-2EB991371450}" dt="2022-05-29T12:01:48.967" v="638" actId="478"/>
          <ac:spMkLst>
            <pc:docMk/>
            <pc:sldMk cId="1877240906" sldId="264"/>
            <ac:spMk id="2" creationId="{715D5CBB-0C9D-7E50-8131-5F9B39943CCC}"/>
          </ac:spMkLst>
        </pc:spChg>
        <pc:spChg chg="add del mod ord">
          <ac:chgData name="TEJITHA NAKKA" userId="b3997c4b1460d474" providerId="LiveId" clId="{D231BEE9-564F-486E-9D2A-2EB991371450}" dt="2022-05-29T12:01:57.423" v="640" actId="478"/>
          <ac:spMkLst>
            <pc:docMk/>
            <pc:sldMk cId="1877240906" sldId="264"/>
            <ac:spMk id="3" creationId="{45BBEA26-B20E-C169-234E-468F624A92EF}"/>
          </ac:spMkLst>
        </pc:spChg>
        <pc:spChg chg="add mod">
          <ac:chgData name="TEJITHA NAKKA" userId="b3997c4b1460d474" providerId="LiveId" clId="{D231BEE9-564F-486E-9D2A-2EB991371450}" dt="2022-05-29T12:04:33.374" v="688" actId="1076"/>
          <ac:spMkLst>
            <pc:docMk/>
            <pc:sldMk cId="1877240906" sldId="264"/>
            <ac:spMk id="5" creationId="{ACDEF12A-2D20-8343-D6EB-0D7CB28FC503}"/>
          </ac:spMkLst>
        </pc:spChg>
        <pc:spChg chg="add mod">
          <ac:chgData name="TEJITHA NAKKA" userId="b3997c4b1460d474" providerId="LiveId" clId="{D231BEE9-564F-486E-9D2A-2EB991371450}" dt="2022-05-29T12:05:35.696" v="739" actId="114"/>
          <ac:spMkLst>
            <pc:docMk/>
            <pc:sldMk cId="1877240906" sldId="264"/>
            <ac:spMk id="6" creationId="{2BBEC2CF-9EFE-393B-EBFF-4876684FBD28}"/>
          </ac:spMkLst>
        </pc:spChg>
        <pc:spChg chg="add mod">
          <ac:chgData name="TEJITHA NAKKA" userId="b3997c4b1460d474" providerId="LiveId" clId="{D231BEE9-564F-486E-9D2A-2EB991371450}" dt="2022-05-29T12:05:40.985" v="742" actId="113"/>
          <ac:spMkLst>
            <pc:docMk/>
            <pc:sldMk cId="1877240906" sldId="264"/>
            <ac:spMk id="15" creationId="{7D697910-A6D2-0FFE-C584-18349ED0181B}"/>
          </ac:spMkLst>
        </pc:spChg>
        <pc:spChg chg="add mod">
          <ac:chgData name="TEJITHA NAKKA" userId="b3997c4b1460d474" providerId="LiveId" clId="{D231BEE9-564F-486E-9D2A-2EB991371450}" dt="2022-05-29T12:05:45.169" v="745" actId="113"/>
          <ac:spMkLst>
            <pc:docMk/>
            <pc:sldMk cId="1877240906" sldId="264"/>
            <ac:spMk id="16" creationId="{0D347A64-478B-FAD5-74CD-CFB7A307E547}"/>
          </ac:spMkLst>
        </pc:spChg>
        <pc:spChg chg="del">
          <ac:chgData name="TEJITHA NAKKA" userId="b3997c4b1460d474" providerId="LiveId" clId="{D231BEE9-564F-486E-9D2A-2EB991371450}" dt="2022-05-29T11:58:47.365" v="579"/>
          <ac:spMkLst>
            <pc:docMk/>
            <pc:sldMk cId="1877240906" sldId="264"/>
            <ac:spMk id="27" creationId="{73C0A186-7444-4460-9C37-532E7671E99E}"/>
          </ac:spMkLst>
        </pc:spChg>
        <pc:grpChg chg="del">
          <ac:chgData name="TEJITHA NAKKA" userId="b3997c4b1460d474" providerId="LiveId" clId="{D231BEE9-564F-486E-9D2A-2EB991371450}" dt="2022-05-29T11:58:47.365" v="579"/>
          <ac:grpSpMkLst>
            <pc:docMk/>
            <pc:sldMk cId="1877240906" sldId="264"/>
            <ac:grpSpMk id="23" creationId="{93E10248-AF0E-477D-B4D2-47C02CE4E353}"/>
          </ac:grpSpMkLst>
        </pc:grpChg>
        <pc:grpChg chg="del">
          <ac:chgData name="TEJITHA NAKKA" userId="b3997c4b1460d474" providerId="LiveId" clId="{D231BEE9-564F-486E-9D2A-2EB991371450}" dt="2022-05-29T11:58:47.365" v="579"/>
          <ac:grpSpMkLst>
            <pc:docMk/>
            <pc:sldMk cId="1877240906" sldId="264"/>
            <ac:grpSpMk id="29" creationId="{D4EC3799-3F52-48CE-85CC-83AED368EB42}"/>
          </ac:grpSpMkLst>
        </pc:grpChg>
        <pc:cxnChg chg="del">
          <ac:chgData name="TEJITHA NAKKA" userId="b3997c4b1460d474" providerId="LiveId" clId="{D231BEE9-564F-486E-9D2A-2EB991371450}" dt="2022-05-29T11:58:47.365" v="579"/>
          <ac:cxnSpMkLst>
            <pc:docMk/>
            <pc:sldMk cId="1877240906" sldId="264"/>
            <ac:cxnSpMk id="33" creationId="{789E20C7-BB50-4317-93C7-90C8ED80B275}"/>
          </ac:cxnSpMkLst>
        </pc:cxnChg>
      </pc:sldChg>
      <pc:sldChg chg="modTransition">
        <pc:chgData name="TEJITHA NAKKA" userId="b3997c4b1460d474" providerId="LiveId" clId="{D231BEE9-564F-486E-9D2A-2EB991371450}" dt="2022-05-29T12:48:33.856" v="971"/>
        <pc:sldMkLst>
          <pc:docMk/>
          <pc:sldMk cId="2741437210" sldId="265"/>
        </pc:sldMkLst>
      </pc:sldChg>
      <pc:sldChg chg="modTransition">
        <pc:chgData name="TEJITHA NAKKA" userId="b3997c4b1460d474" providerId="LiveId" clId="{D231BEE9-564F-486E-9D2A-2EB991371450}" dt="2022-05-29T12:48:21.520" v="968"/>
        <pc:sldMkLst>
          <pc:docMk/>
          <pc:sldMk cId="952300053" sldId="266"/>
        </pc:sldMkLst>
      </pc:sldChg>
      <pc:sldMasterChg chg="modTransition modSldLayout">
        <pc:chgData name="TEJITHA NAKKA" userId="b3997c4b1460d474" providerId="LiveId" clId="{D231BEE9-564F-486E-9D2A-2EB991371450}" dt="2022-05-29T12:46:26.841" v="966"/>
        <pc:sldMasterMkLst>
          <pc:docMk/>
          <pc:sldMasterMk cId="86545193" sldId="2147483768"/>
        </pc:sldMasterMkLst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1163185886" sldId="2147483769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892192520" sldId="2147483770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4122595072" sldId="2147483771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1996519395" sldId="2147483772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2166314131" sldId="2147483773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3759039060" sldId="2147483774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3102933510" sldId="2147483775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3232230220" sldId="2147483776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62496265" sldId="2147483777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1783324830" sldId="2147483778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284584183" sldId="2147483779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1093070115" sldId="2147483780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2490109221" sldId="2147483781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2429771266" sldId="2147483782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2517160940" sldId="2147483783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3336594113" sldId="2147483784"/>
          </pc:sldLayoutMkLst>
        </pc:sldLayoutChg>
        <pc:sldLayoutChg chg="modTransition">
          <pc:chgData name="TEJITHA NAKKA" userId="b3997c4b1460d474" providerId="LiveId" clId="{D231BEE9-564F-486E-9D2A-2EB991371450}" dt="2022-05-29T12:46:26.841" v="966"/>
          <pc:sldLayoutMkLst>
            <pc:docMk/>
            <pc:sldMasterMk cId="86545193" sldId="2147483768"/>
            <pc:sldLayoutMk cId="843766702" sldId="2147483785"/>
          </pc:sldLayoutMkLst>
        </pc:sldLayoutChg>
      </pc:sldMasterChg>
    </pc:docChg>
  </pc:docChgLst>
  <pc:docChgLst>
    <pc:chgData name="TEJITHA NAKKA" userId="b3997c4b1460d474" providerId="Windows Live" clId="Web-{967F3CAE-0132-47B6-927B-66DCD8C5615D}"/>
    <pc:docChg chg="addSld delSld modSld modMainMaster">
      <pc:chgData name="TEJITHA NAKKA" userId="b3997c4b1460d474" providerId="Windows Live" clId="Web-{967F3CAE-0132-47B6-927B-66DCD8C5615D}" dt="2022-05-29T11:39:03.364" v="209"/>
      <pc:docMkLst>
        <pc:docMk/>
      </pc:docMkLst>
      <pc:sldChg chg="modTransition addAnim delAnim modAnim">
        <pc:chgData name="TEJITHA NAKKA" userId="b3997c4b1460d474" providerId="Windows Live" clId="Web-{967F3CAE-0132-47B6-927B-66DCD8C5615D}" dt="2022-05-29T11:23:44.567" v="197"/>
        <pc:sldMkLst>
          <pc:docMk/>
          <pc:sldMk cId="4201318485" sldId="256"/>
        </pc:sldMkLst>
      </pc:sldChg>
      <pc:sldChg chg="addSp delSp modSp modTransition addAnim delAnim modAnim">
        <pc:chgData name="TEJITHA NAKKA" userId="b3997c4b1460d474" providerId="Windows Live" clId="Web-{967F3CAE-0132-47B6-927B-66DCD8C5615D}" dt="2022-05-29T11:23:57.974" v="202"/>
        <pc:sldMkLst>
          <pc:docMk/>
          <pc:sldMk cId="640744514" sldId="257"/>
        </pc:sldMkLst>
        <pc:spChg chg="mod">
          <ac:chgData name="TEJITHA NAKKA" userId="b3997c4b1460d474" providerId="Windows Live" clId="Web-{967F3CAE-0132-47B6-927B-66DCD8C5615D}" dt="2022-05-29T11:18:45.468" v="163" actId="20577"/>
          <ac:spMkLst>
            <pc:docMk/>
            <pc:sldMk cId="640744514" sldId="257"/>
            <ac:spMk id="2" creationId="{715D5CBB-0C9D-7E50-8131-5F9B39943CCC}"/>
          </ac:spMkLst>
        </pc:spChg>
        <pc:spChg chg="add del mod">
          <ac:chgData name="TEJITHA NAKKA" userId="b3997c4b1460d474" providerId="Windows Live" clId="Web-{967F3CAE-0132-47B6-927B-66DCD8C5615D}" dt="2022-05-29T11:23:00.285" v="193"/>
          <ac:spMkLst>
            <pc:docMk/>
            <pc:sldMk cId="640744514" sldId="257"/>
            <ac:spMk id="3" creationId="{B3EE4D8E-6D13-E3A0-1666-A26FFB64FDA0}"/>
          </ac:spMkLst>
        </pc:spChg>
        <pc:picChg chg="mod">
          <ac:chgData name="TEJITHA NAKKA" userId="b3997c4b1460d474" providerId="Windows Live" clId="Web-{967F3CAE-0132-47B6-927B-66DCD8C5615D}" dt="2022-05-29T11:23:57.224" v="201" actId="1076"/>
          <ac:picMkLst>
            <pc:docMk/>
            <pc:sldMk cId="640744514" sldId="257"/>
            <ac:picMk id="7" creationId="{B668D180-5C08-C094-ACE3-0EBB0F6586D7}"/>
          </ac:picMkLst>
        </pc:picChg>
      </pc:sldChg>
      <pc:sldChg chg="del modTransition">
        <pc:chgData name="TEJITHA NAKKA" userId="b3997c4b1460d474" providerId="Windows Live" clId="Web-{967F3CAE-0132-47B6-927B-66DCD8C5615D}" dt="2022-05-29T11:24:20.537" v="207"/>
        <pc:sldMkLst>
          <pc:docMk/>
          <pc:sldMk cId="445635127" sldId="258"/>
        </pc:sldMkLst>
      </pc:sldChg>
      <pc:sldChg chg="modSp modTransition addAnim delAnim modAnim">
        <pc:chgData name="TEJITHA NAKKA" userId="b3997c4b1460d474" providerId="Windows Live" clId="Web-{967F3CAE-0132-47B6-927B-66DCD8C5615D}" dt="2022-05-29T11:24:17.693" v="206"/>
        <pc:sldMkLst>
          <pc:docMk/>
          <pc:sldMk cId="277855244" sldId="259"/>
        </pc:sldMkLst>
        <pc:spChg chg="mod">
          <ac:chgData name="TEJITHA NAKKA" userId="b3997c4b1460d474" providerId="Windows Live" clId="Web-{967F3CAE-0132-47B6-927B-66DCD8C5615D}" dt="2022-05-29T11:09:37.129" v="96" actId="1076"/>
          <ac:spMkLst>
            <pc:docMk/>
            <pc:sldMk cId="277855244" sldId="259"/>
            <ac:spMk id="3" creationId="{38A6D82D-26A9-2E0D-7CAC-A376C13A4FFA}"/>
          </ac:spMkLst>
        </pc:spChg>
        <pc:spChg chg="mod">
          <ac:chgData name="TEJITHA NAKKA" userId="b3997c4b1460d474" providerId="Windows Live" clId="Web-{967F3CAE-0132-47B6-927B-66DCD8C5615D}" dt="2022-05-29T11:07:34.612" v="28" actId="20577"/>
          <ac:spMkLst>
            <pc:docMk/>
            <pc:sldMk cId="277855244" sldId="259"/>
            <ac:spMk id="4" creationId="{E7F32317-29D3-7B32-CE7C-E8782993105B}"/>
          </ac:spMkLst>
        </pc:spChg>
        <pc:spChg chg="mod">
          <ac:chgData name="TEJITHA NAKKA" userId="b3997c4b1460d474" providerId="Windows Live" clId="Web-{967F3CAE-0132-47B6-927B-66DCD8C5615D}" dt="2022-05-29T11:09:32.895" v="95" actId="20577"/>
          <ac:spMkLst>
            <pc:docMk/>
            <pc:sldMk cId="277855244" sldId="259"/>
            <ac:spMk id="5" creationId="{ED32696C-38C1-AD78-148C-A9020D2DB067}"/>
          </ac:spMkLst>
        </pc:spChg>
      </pc:sldChg>
      <pc:sldChg chg="add replId">
        <pc:chgData name="TEJITHA NAKKA" userId="b3997c4b1460d474" providerId="Windows Live" clId="Web-{967F3CAE-0132-47B6-927B-66DCD8C5615D}" dt="2022-05-29T11:38:58.723" v="208"/>
        <pc:sldMkLst>
          <pc:docMk/>
          <pc:sldMk cId="1406044891" sldId="260"/>
        </pc:sldMkLst>
      </pc:sldChg>
      <pc:sldChg chg="add replId">
        <pc:chgData name="TEJITHA NAKKA" userId="b3997c4b1460d474" providerId="Windows Live" clId="Web-{967F3CAE-0132-47B6-927B-66DCD8C5615D}" dt="2022-05-29T11:39:03.364" v="209"/>
        <pc:sldMkLst>
          <pc:docMk/>
          <pc:sldMk cId="3213720332" sldId="261"/>
        </pc:sldMkLst>
      </pc:sldChg>
      <pc:sldMasterChg chg="modTransition modSldLayout">
        <pc:chgData name="TEJITHA NAKKA" userId="b3997c4b1460d474" providerId="Windows Live" clId="Web-{967F3CAE-0132-47B6-927B-66DCD8C5615D}" dt="2022-05-29T11:22:41.301" v="190"/>
        <pc:sldMasterMkLst>
          <pc:docMk/>
          <pc:sldMasterMk cId="86545193" sldId="2147483768"/>
        </pc:sldMasterMkLst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1163185886" sldId="2147483769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892192520" sldId="2147483770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4122595072" sldId="2147483771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1996519395" sldId="2147483772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2166314131" sldId="2147483773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3759039060" sldId="2147483774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3102933510" sldId="2147483775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3232230220" sldId="2147483776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62496265" sldId="2147483777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1783324830" sldId="2147483778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284584183" sldId="2147483779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1093070115" sldId="2147483780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2490109221" sldId="2147483781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2429771266" sldId="2147483782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2517160940" sldId="2147483783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3336594113" sldId="2147483784"/>
          </pc:sldLayoutMkLst>
        </pc:sldLayoutChg>
        <pc:sldLayoutChg chg="modTransition">
          <pc:chgData name="TEJITHA NAKKA" userId="b3997c4b1460d474" providerId="Windows Live" clId="Web-{967F3CAE-0132-47B6-927B-66DCD8C5615D}" dt="2022-05-29T11:22:41.301" v="190"/>
          <pc:sldLayoutMkLst>
            <pc:docMk/>
            <pc:sldMasterMk cId="86545193" sldId="2147483768"/>
            <pc:sldLayoutMk cId="843766702" sldId="2147483785"/>
          </pc:sldLayoutMkLst>
        </pc:sldLayoutChg>
      </pc:sldMasterChg>
    </pc:docChg>
  </pc:docChgLst>
  <pc:docChgLst>
    <pc:chgData name="TEJITHA NAKKA" userId="b3997c4b1460d474" providerId="Windows Live" clId="Web-{3BB3DD1C-1E60-434E-A166-82BF81C7E354}"/>
    <pc:docChg chg="addSld modSld addMainMaster delMainMaster">
      <pc:chgData name="TEJITHA NAKKA" userId="b3997c4b1460d474" providerId="Windows Live" clId="Web-{3BB3DD1C-1E60-434E-A166-82BF81C7E354}" dt="2022-05-29T09:32:53.780" v="21" actId="20577"/>
      <pc:docMkLst>
        <pc:docMk/>
      </pc:docMkLst>
      <pc:sldChg chg="addSp delSp modSp mod setBg modClrScheme setClrOvrMap delDesignElem chgLayout">
        <pc:chgData name="TEJITHA NAKKA" userId="b3997c4b1460d474" providerId="Windows Live" clId="Web-{3BB3DD1C-1E60-434E-A166-82BF81C7E354}" dt="2022-05-29T09:32:53.780" v="21" actId="20577"/>
        <pc:sldMkLst>
          <pc:docMk/>
          <pc:sldMk cId="109857222" sldId="256"/>
        </pc:sldMkLst>
        <pc:spChg chg="mod ord">
          <ac:chgData name="TEJITHA NAKKA" userId="b3997c4b1460d474" providerId="Windows Live" clId="Web-{3BB3DD1C-1E60-434E-A166-82BF81C7E354}" dt="2022-05-29T09:32:53.780" v="21" actId="20577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TEJITHA NAKKA" userId="b3997c4b1460d474" providerId="Windows Live" clId="Web-{3BB3DD1C-1E60-434E-A166-82BF81C7E354}" dt="2022-05-29T09:29:56.355" v="1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TEJITHA NAKKA" userId="b3997c4b1460d474" providerId="Windows Live" clId="Web-{3BB3DD1C-1E60-434E-A166-82BF81C7E354}" dt="2022-05-29T09:31:47.138" v="6"/>
          <ac:spMkLst>
            <pc:docMk/>
            <pc:sldMk cId="109857222" sldId="256"/>
            <ac:spMk id="4" creationId="{DE27238C-8EAF-4098-86E6-7723B7DAE601}"/>
          </ac:spMkLst>
        </pc:spChg>
        <pc:spChg chg="add">
          <ac:chgData name="TEJITHA NAKKA" userId="b3997c4b1460d474" providerId="Windows Live" clId="Web-{3BB3DD1C-1E60-434E-A166-82BF81C7E354}" dt="2022-05-29T09:31:47.138" v="6"/>
          <ac:spMkLst>
            <pc:docMk/>
            <pc:sldMk cId="109857222" sldId="256"/>
            <ac:spMk id="5" creationId="{992F97B1-1891-4FCC-9E5F-BA97EDB48F89}"/>
          </ac:spMkLst>
        </pc:spChg>
        <pc:spChg chg="add">
          <ac:chgData name="TEJITHA NAKKA" userId="b3997c4b1460d474" providerId="Windows Live" clId="Web-{3BB3DD1C-1E60-434E-A166-82BF81C7E354}" dt="2022-05-29T09:31:47.138" v="6"/>
          <ac:spMkLst>
            <pc:docMk/>
            <pc:sldMk cId="109857222" sldId="256"/>
            <ac:spMk id="6" creationId="{78C6C821-FEE1-4EB6-9590-C021440C77DE}"/>
          </ac:spMkLst>
        </pc:spChg>
        <pc:spChg chg="add del">
          <ac:chgData name="TEJITHA NAKKA" userId="b3997c4b1460d474" providerId="Windows Live" clId="Web-{3BB3DD1C-1E60-434E-A166-82BF81C7E354}" dt="2022-05-29T09:31:43.170" v="5"/>
          <ac:spMkLst>
            <pc:docMk/>
            <pc:sldMk cId="109857222" sldId="256"/>
            <ac:spMk id="7" creationId="{DE27238C-8EAF-4098-86E6-7723B7DAE601}"/>
          </ac:spMkLst>
        </pc:spChg>
        <pc:spChg chg="add">
          <ac:chgData name="TEJITHA NAKKA" userId="b3997c4b1460d474" providerId="Windows Live" clId="Web-{3BB3DD1C-1E60-434E-A166-82BF81C7E354}" dt="2022-05-29T09:31:47.138" v="6"/>
          <ac:spMkLst>
            <pc:docMk/>
            <pc:sldMk cId="109857222" sldId="256"/>
            <ac:spMk id="8" creationId="{B61A74B3-E247-44D4-8C48-FAE8E2056401}"/>
          </ac:spMkLst>
        </pc:spChg>
        <pc:spChg chg="add del">
          <ac:chgData name="TEJITHA NAKKA" userId="b3997c4b1460d474" providerId="Windows Live" clId="Web-{3BB3DD1C-1E60-434E-A166-82BF81C7E354}" dt="2022-05-29T09:31:43.170" v="5"/>
          <ac:spMkLst>
            <pc:docMk/>
            <pc:sldMk cId="109857222" sldId="256"/>
            <ac:spMk id="9" creationId="{992F97B1-1891-4FCC-9E5F-BA97EDB48F89}"/>
          </ac:spMkLst>
        </pc:spChg>
        <pc:spChg chg="add del">
          <ac:chgData name="TEJITHA NAKKA" userId="b3997c4b1460d474" providerId="Windows Live" clId="Web-{3BB3DD1C-1E60-434E-A166-82BF81C7E354}" dt="2022-05-29T09:31:43.170" v="5"/>
          <ac:spMkLst>
            <pc:docMk/>
            <pc:sldMk cId="109857222" sldId="256"/>
            <ac:spMk id="11" creationId="{78C6C821-FEE1-4EB6-9590-C021440C77DE}"/>
          </ac:spMkLst>
        </pc:spChg>
        <pc:spChg chg="add del">
          <ac:chgData name="TEJITHA NAKKA" userId="b3997c4b1460d474" providerId="Windows Live" clId="Web-{3BB3DD1C-1E60-434E-A166-82BF81C7E354}" dt="2022-05-29T09:31:43.170" v="5"/>
          <ac:spMkLst>
            <pc:docMk/>
            <pc:sldMk cId="109857222" sldId="256"/>
            <ac:spMk id="13" creationId="{B61A74B3-E247-44D4-8C48-FAE8E2056401}"/>
          </ac:spMkLst>
        </pc:spChg>
      </pc:sldChg>
      <pc:sldChg chg="new mod modClrScheme chgLayout">
        <pc:chgData name="TEJITHA NAKKA" userId="b3997c4b1460d474" providerId="Windows Live" clId="Web-{3BB3DD1C-1E60-434E-A166-82BF81C7E354}" dt="2022-05-29T09:31:43.170" v="5"/>
        <pc:sldMkLst>
          <pc:docMk/>
          <pc:sldMk cId="42769056" sldId="257"/>
        </pc:sldMkLst>
      </pc:sldChg>
      <pc:sldMasterChg chg="del delSldLayout">
        <pc:chgData name="TEJITHA NAKKA" userId="b3997c4b1460d474" providerId="Windows Live" clId="Web-{3BB3DD1C-1E60-434E-A166-82BF81C7E354}" dt="2022-05-29T09:30:52.434" v="3"/>
        <pc:sldMasterMkLst>
          <pc:docMk/>
          <pc:sldMasterMk cId="2460954070" sldId="2147483660"/>
        </pc:sldMasterMkLst>
        <pc:sldLayoutChg chg="del">
          <pc:chgData name="TEJITHA NAKKA" userId="b3997c4b1460d474" providerId="Windows Live" clId="Web-{3BB3DD1C-1E60-434E-A166-82BF81C7E354}" dt="2022-05-29T09:30:52.434" v="3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TEJITHA NAKKA" userId="b3997c4b1460d474" providerId="Windows Live" clId="Web-{3BB3DD1C-1E60-434E-A166-82BF81C7E354}" dt="2022-05-29T09:30:52.434" v="3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TEJITHA NAKKA" userId="b3997c4b1460d474" providerId="Windows Live" clId="Web-{3BB3DD1C-1E60-434E-A166-82BF81C7E354}" dt="2022-05-29T09:30:52.434" v="3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TEJITHA NAKKA" userId="b3997c4b1460d474" providerId="Windows Live" clId="Web-{3BB3DD1C-1E60-434E-A166-82BF81C7E354}" dt="2022-05-29T09:30:52.434" v="3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TEJITHA NAKKA" userId="b3997c4b1460d474" providerId="Windows Live" clId="Web-{3BB3DD1C-1E60-434E-A166-82BF81C7E354}" dt="2022-05-29T09:30:52.434" v="3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TEJITHA NAKKA" userId="b3997c4b1460d474" providerId="Windows Live" clId="Web-{3BB3DD1C-1E60-434E-A166-82BF81C7E354}" dt="2022-05-29T09:30:52.434" v="3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TEJITHA NAKKA" userId="b3997c4b1460d474" providerId="Windows Live" clId="Web-{3BB3DD1C-1E60-434E-A166-82BF81C7E354}" dt="2022-05-29T09:30:52.434" v="3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TEJITHA NAKKA" userId="b3997c4b1460d474" providerId="Windows Live" clId="Web-{3BB3DD1C-1E60-434E-A166-82BF81C7E354}" dt="2022-05-29T09:30:52.434" v="3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TEJITHA NAKKA" userId="b3997c4b1460d474" providerId="Windows Live" clId="Web-{3BB3DD1C-1E60-434E-A166-82BF81C7E354}" dt="2022-05-29T09:30:52.434" v="3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TEJITHA NAKKA" userId="b3997c4b1460d474" providerId="Windows Live" clId="Web-{3BB3DD1C-1E60-434E-A166-82BF81C7E354}" dt="2022-05-29T09:30:52.434" v="3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TEJITHA NAKKA" userId="b3997c4b1460d474" providerId="Windows Live" clId="Web-{3BB3DD1C-1E60-434E-A166-82BF81C7E354}" dt="2022-05-29T09:30:52.434" v="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TEJITHA NAKKA" userId="b3997c4b1460d474" providerId="Windows Live" clId="Web-{3BB3DD1C-1E60-434E-A166-82BF81C7E354}" dt="2022-05-29T09:31:43.170" v="5"/>
        <pc:sldMasterMkLst>
          <pc:docMk/>
          <pc:sldMasterMk cId="422043510" sldId="2147483672"/>
        </pc:sldMasterMkLst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3352871450" sldId="2147483673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994904712" sldId="2147483674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1777317363" sldId="2147483675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2628024014" sldId="2147483676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2525049632" sldId="2147483677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3115646984" sldId="2147483678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1948727255" sldId="2147483679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1534717746" sldId="2147483680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3482545723" sldId="2147483681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83028879" sldId="2147483682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2837098678" sldId="2147483683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2082358739" sldId="2147483684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24513791" sldId="2147483685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324885062" sldId="2147483686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949181446" sldId="2147483687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677376957" sldId="2147483688"/>
          </pc:sldLayoutMkLst>
        </pc:sldLayoutChg>
        <pc:sldLayoutChg chg="add del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422043510" sldId="2147483672"/>
            <pc:sldLayoutMk cId="1066377453" sldId="2147483689"/>
          </pc:sldLayoutMkLst>
        </pc:sldLayoutChg>
      </pc:sldMasterChg>
      <pc:sldMasterChg chg="add addSldLayout modSldLayout">
        <pc:chgData name="TEJITHA NAKKA" userId="b3997c4b1460d474" providerId="Windows Live" clId="Web-{3BB3DD1C-1E60-434E-A166-82BF81C7E354}" dt="2022-05-29T09:31:43.170" v="5"/>
        <pc:sldMasterMkLst>
          <pc:docMk/>
          <pc:sldMasterMk cId="1693450531" sldId="2147483690"/>
        </pc:sldMasterMkLst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618931725" sldId="2147483691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2376653707" sldId="2147483692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1762427595" sldId="2147483693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4120639136" sldId="2147483694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1453755375" sldId="2147483695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986817459" sldId="2147483696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4191155375" sldId="2147483697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1347831192" sldId="2147483698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3506500667" sldId="2147483699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2422548343" sldId="2147483700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3661306547" sldId="2147483701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776260821" sldId="2147483702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1699536673" sldId="2147483703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2596905745" sldId="2147483704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3885691003" sldId="2147483705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419461685" sldId="2147483706"/>
          </pc:sldLayoutMkLst>
        </pc:sldLayoutChg>
        <pc:sldLayoutChg chg="add mod replId">
          <pc:chgData name="TEJITHA NAKKA" userId="b3997c4b1460d474" providerId="Windows Live" clId="Web-{3BB3DD1C-1E60-434E-A166-82BF81C7E354}" dt="2022-05-29T09:31:43.170" v="5"/>
          <pc:sldLayoutMkLst>
            <pc:docMk/>
            <pc:sldMasterMk cId="1693450531" sldId="2147483690"/>
            <pc:sldLayoutMk cId="1809455920" sldId="2147483707"/>
          </pc:sldLayoutMkLst>
        </pc:sldLayoutChg>
      </pc:sldMasterChg>
    </pc:docChg>
  </pc:docChgLst>
  <pc:docChgLst>
    <pc:chgData name="TEJITHA NAKKA" userId="b3997c4b1460d474" providerId="Windows Live" clId="Web-{85700A12-7201-4E29-87C9-48FA580000BC}"/>
    <pc:docChg chg="addSld delSld modSld sldOrd addMainMaster delMainMaster">
      <pc:chgData name="TEJITHA NAKKA" userId="b3997c4b1460d474" providerId="Windows Live" clId="Web-{85700A12-7201-4E29-87C9-48FA580000BC}" dt="2022-05-29T11:04:48.840" v="524"/>
      <pc:docMkLst>
        <pc:docMk/>
      </pc:docMkLst>
      <pc:sldChg chg="addSp delSp modSp del mod setBg">
        <pc:chgData name="TEJITHA NAKKA" userId="b3997c4b1460d474" providerId="Windows Live" clId="Web-{85700A12-7201-4E29-87C9-48FA580000BC}" dt="2022-05-29T09:58:53.539" v="15"/>
        <pc:sldMkLst>
          <pc:docMk/>
          <pc:sldMk cId="109857222" sldId="256"/>
        </pc:sldMkLst>
        <pc:spChg chg="mod">
          <ac:chgData name="TEJITHA NAKKA" userId="b3997c4b1460d474" providerId="Windows Live" clId="Web-{85700A12-7201-4E29-87C9-48FA580000BC}" dt="2022-05-29T09:55:45.457" v="2" actId="20577"/>
          <ac:spMkLst>
            <pc:docMk/>
            <pc:sldMk cId="109857222" sldId="256"/>
            <ac:spMk id="2" creationId="{00000000-0000-0000-0000-000000000000}"/>
          </ac:spMkLst>
        </pc:spChg>
        <pc:spChg chg="add del mod">
          <ac:chgData name="TEJITHA NAKKA" userId="b3997c4b1460d474" providerId="Windows Live" clId="Web-{85700A12-7201-4E29-87C9-48FA580000BC}" dt="2022-05-29T09:57:43.412" v="9"/>
          <ac:spMkLst>
            <pc:docMk/>
            <pc:sldMk cId="109857222" sldId="256"/>
            <ac:spMk id="3" creationId="{F6DA2A07-351D-3429-DEA0-792ED5365FE9}"/>
          </ac:spMkLst>
        </pc:spChg>
      </pc:sldChg>
      <pc:sldChg chg="modSp new del mod setBg modClrScheme chgLayout">
        <pc:chgData name="TEJITHA NAKKA" userId="b3997c4b1460d474" providerId="Windows Live" clId="Web-{85700A12-7201-4E29-87C9-48FA580000BC}" dt="2022-05-29T10:19:21.736" v="48"/>
        <pc:sldMkLst>
          <pc:docMk/>
          <pc:sldMk cId="2584311465" sldId="256"/>
        </pc:sldMkLst>
        <pc:spChg chg="mod ord">
          <ac:chgData name="TEJITHA NAKKA" userId="b3997c4b1460d474" providerId="Windows Live" clId="Web-{85700A12-7201-4E29-87C9-48FA580000BC}" dt="2022-05-29T10:18:01.968" v="42"/>
          <ac:spMkLst>
            <pc:docMk/>
            <pc:sldMk cId="2584311465" sldId="256"/>
            <ac:spMk id="2" creationId="{5F491B4F-41C2-B6EE-D4C1-9B54EF93A782}"/>
          </ac:spMkLst>
        </pc:spChg>
        <pc:spChg chg="mod ord">
          <ac:chgData name="TEJITHA NAKKA" userId="b3997c4b1460d474" providerId="Windows Live" clId="Web-{85700A12-7201-4E29-87C9-48FA580000BC}" dt="2022-05-29T10:18:01.968" v="42"/>
          <ac:spMkLst>
            <pc:docMk/>
            <pc:sldMk cId="2584311465" sldId="256"/>
            <ac:spMk id="3" creationId="{D527EAE2-CC37-59E1-5489-81054D7EC35C}"/>
          </ac:spMkLst>
        </pc:spChg>
      </pc:sldChg>
      <pc:sldChg chg="addSp delSp modSp new mod modClrScheme addAnim modAnim chgLayout">
        <pc:chgData name="TEJITHA NAKKA" userId="b3997c4b1460d474" providerId="Windows Live" clId="Web-{85700A12-7201-4E29-87C9-48FA580000BC}" dt="2022-05-29T11:04:48.840" v="524"/>
        <pc:sldMkLst>
          <pc:docMk/>
          <pc:sldMk cId="4201318485" sldId="256"/>
        </pc:sldMkLst>
        <pc:spChg chg="mod ord">
          <ac:chgData name="TEJITHA NAKKA" userId="b3997c4b1460d474" providerId="Windows Live" clId="Web-{85700A12-7201-4E29-87C9-48FA580000BC}" dt="2022-05-29T10:29:08.763" v="119" actId="20577"/>
          <ac:spMkLst>
            <pc:docMk/>
            <pc:sldMk cId="4201318485" sldId="256"/>
            <ac:spMk id="2" creationId="{173AD6A8-6BC6-F0E6-049C-DE7510254D8D}"/>
          </ac:spMkLst>
        </pc:spChg>
        <pc:spChg chg="del mod ord">
          <ac:chgData name="TEJITHA NAKKA" userId="b3997c4b1460d474" providerId="Windows Live" clId="Web-{85700A12-7201-4E29-87C9-48FA580000BC}" dt="2022-05-29T10:20:39.971" v="57"/>
          <ac:spMkLst>
            <pc:docMk/>
            <pc:sldMk cId="4201318485" sldId="256"/>
            <ac:spMk id="3" creationId="{5258AD5B-817D-B4E9-10ED-9692EBC8EAA4}"/>
          </ac:spMkLst>
        </pc:spChg>
        <pc:spChg chg="add mod">
          <ac:chgData name="TEJITHA NAKKA" userId="b3997c4b1460d474" providerId="Windows Live" clId="Web-{85700A12-7201-4E29-87C9-48FA580000BC}" dt="2022-05-29T10:22:40.349" v="71" actId="1076"/>
          <ac:spMkLst>
            <pc:docMk/>
            <pc:sldMk cId="4201318485" sldId="256"/>
            <ac:spMk id="4" creationId="{05FFB5D7-53F6-ABE6-5E16-8CD69BCDC5C7}"/>
          </ac:spMkLst>
        </pc:spChg>
        <pc:spChg chg="add mod">
          <ac:chgData name="TEJITHA NAKKA" userId="b3997c4b1460d474" providerId="Windows Live" clId="Web-{85700A12-7201-4E29-87C9-48FA580000BC}" dt="2022-05-29T10:22:56.490" v="73" actId="1076"/>
          <ac:spMkLst>
            <pc:docMk/>
            <pc:sldMk cId="4201318485" sldId="256"/>
            <ac:spMk id="5" creationId="{7A00C491-83F0-9350-125C-AE42D9E5A657}"/>
          </ac:spMkLst>
        </pc:spChg>
        <pc:picChg chg="add mod">
          <ac:chgData name="TEJITHA NAKKA" userId="b3997c4b1460d474" providerId="Windows Live" clId="Web-{85700A12-7201-4E29-87C9-48FA580000BC}" dt="2022-05-29T11:04:47.918" v="523" actId="1076"/>
          <ac:picMkLst>
            <pc:docMk/>
            <pc:sldMk cId="4201318485" sldId="256"/>
            <ac:picMk id="6" creationId="{10B89BA5-E0B8-9E34-E10A-7EBA6E81038D}"/>
          </ac:picMkLst>
        </pc:picChg>
      </pc:sldChg>
      <pc:sldChg chg="del ord">
        <pc:chgData name="TEJITHA NAKKA" userId="b3997c4b1460d474" providerId="Windows Live" clId="Web-{85700A12-7201-4E29-87C9-48FA580000BC}" dt="2022-05-29T10:10:06.631" v="33"/>
        <pc:sldMkLst>
          <pc:docMk/>
          <pc:sldMk cId="42769056" sldId="257"/>
        </pc:sldMkLst>
      </pc:sldChg>
      <pc:sldChg chg="new del">
        <pc:chgData name="TEJITHA NAKKA" userId="b3997c4b1460d474" providerId="Windows Live" clId="Web-{85700A12-7201-4E29-87C9-48FA580000BC}" dt="2022-05-29T10:18:44.282" v="44"/>
        <pc:sldMkLst>
          <pc:docMk/>
          <pc:sldMk cId="370837821" sldId="257"/>
        </pc:sldMkLst>
      </pc:sldChg>
      <pc:sldChg chg="addSp delSp modSp new mod setBg modClrScheme setClrOvrMap chgLayout">
        <pc:chgData name="TEJITHA NAKKA" userId="b3997c4b1460d474" providerId="Windows Live" clId="Web-{85700A12-7201-4E29-87C9-48FA580000BC}" dt="2022-05-29T10:58:31.175" v="492" actId="1076"/>
        <pc:sldMkLst>
          <pc:docMk/>
          <pc:sldMk cId="640744514" sldId="257"/>
        </pc:sldMkLst>
        <pc:spChg chg="mod ord">
          <ac:chgData name="TEJITHA NAKKA" userId="b3997c4b1460d474" providerId="Windows Live" clId="Web-{85700A12-7201-4E29-87C9-48FA580000BC}" dt="2022-05-29T10:31:30.140" v="141" actId="1076"/>
          <ac:spMkLst>
            <pc:docMk/>
            <pc:sldMk cId="640744514" sldId="257"/>
            <ac:spMk id="2" creationId="{715D5CBB-0C9D-7E50-8131-5F9B39943CCC}"/>
          </ac:spMkLst>
        </pc:spChg>
        <pc:spChg chg="del mod ord">
          <ac:chgData name="TEJITHA NAKKA" userId="b3997c4b1460d474" providerId="Windows Live" clId="Web-{85700A12-7201-4E29-87C9-48FA580000BC}" dt="2022-05-29T10:19:55.240" v="54"/>
          <ac:spMkLst>
            <pc:docMk/>
            <pc:sldMk cId="640744514" sldId="257"/>
            <ac:spMk id="3" creationId="{1B3D5576-5F3B-10F7-C554-EB7612CF9623}"/>
          </ac:spMkLst>
        </pc:spChg>
        <pc:spChg chg="add del mod">
          <ac:chgData name="TEJITHA NAKKA" userId="b3997c4b1460d474" providerId="Windows Live" clId="Web-{85700A12-7201-4E29-87C9-48FA580000BC}" dt="2022-05-29T10:46:59.490" v="234"/>
          <ac:spMkLst>
            <pc:docMk/>
            <pc:sldMk cId="640744514" sldId="257"/>
            <ac:spMk id="11" creationId="{B95C8501-DB44-DF2E-569B-DADED79571EB}"/>
          </ac:spMkLst>
        </pc:spChg>
        <pc:spChg chg="add">
          <ac:chgData name="TEJITHA NAKKA" userId="b3997c4b1460d474" providerId="Windows Live" clId="Web-{85700A12-7201-4E29-87C9-48FA580000BC}" dt="2022-05-29T10:19:55.240" v="54"/>
          <ac:spMkLst>
            <pc:docMk/>
            <pc:sldMk cId="640744514" sldId="257"/>
            <ac:spMk id="12" creationId="{73C0A186-7444-4460-9C37-532E7671E99E}"/>
          </ac:spMkLst>
        </pc:spChg>
        <pc:spChg chg="add mod">
          <ac:chgData name="TEJITHA NAKKA" userId="b3997c4b1460d474" providerId="Windows Live" clId="Web-{85700A12-7201-4E29-87C9-48FA580000BC}" dt="2022-05-29T10:54:40.327" v="396" actId="1076"/>
          <ac:spMkLst>
            <pc:docMk/>
            <pc:sldMk cId="640744514" sldId="257"/>
            <ac:spMk id="13" creationId="{EEC8A8B9-19BD-DD13-DAAC-81FDBEC185B3}"/>
          </ac:spMkLst>
        </pc:spChg>
        <pc:spChg chg="add del">
          <ac:chgData name="TEJITHA NAKKA" userId="b3997c4b1460d474" providerId="Windows Live" clId="Web-{85700A12-7201-4E29-87C9-48FA580000BC}" dt="2022-05-29T10:48:20.867" v="244"/>
          <ac:spMkLst>
            <pc:docMk/>
            <pc:sldMk cId="640744514" sldId="257"/>
            <ac:spMk id="17" creationId="{2C357671-D576-CC36-0E3B-68515426872F}"/>
          </ac:spMkLst>
        </pc:spChg>
        <pc:spChg chg="add mod">
          <ac:chgData name="TEJITHA NAKKA" userId="b3997c4b1460d474" providerId="Windows Live" clId="Web-{85700A12-7201-4E29-87C9-48FA580000BC}" dt="2022-05-29T10:58:31.175" v="492" actId="1076"/>
          <ac:spMkLst>
            <pc:docMk/>
            <pc:sldMk cId="640744514" sldId="257"/>
            <ac:spMk id="19" creationId="{96362C80-B2B3-5FF9-2C6D-0DD32EB5219E}"/>
          </ac:spMkLst>
        </pc:spChg>
        <pc:spChg chg="add del mod">
          <ac:chgData name="TEJITHA NAKKA" userId="b3997c4b1460d474" providerId="Windows Live" clId="Web-{85700A12-7201-4E29-87C9-48FA580000BC}" dt="2022-05-29T10:54:13.045" v="391"/>
          <ac:spMkLst>
            <pc:docMk/>
            <pc:sldMk cId="640744514" sldId="257"/>
            <ac:spMk id="20" creationId="{CED81AC8-7D75-59A7-B300-FF9D9C0D05E5}"/>
          </ac:spMkLst>
        </pc:spChg>
        <pc:spChg chg="add del">
          <ac:chgData name="TEJITHA NAKKA" userId="b3997c4b1460d474" providerId="Windows Live" clId="Web-{85700A12-7201-4E29-87C9-48FA580000BC}" dt="2022-05-29T10:54:18.639" v="393"/>
          <ac:spMkLst>
            <pc:docMk/>
            <pc:sldMk cId="640744514" sldId="257"/>
            <ac:spMk id="21" creationId="{A08182F4-8B05-FD54-2D71-CCA7C98B4D9C}"/>
          </ac:spMkLst>
        </pc:spChg>
        <pc:grpChg chg="add">
          <ac:chgData name="TEJITHA NAKKA" userId="b3997c4b1460d474" providerId="Windows Live" clId="Web-{85700A12-7201-4E29-87C9-48FA580000BC}" dt="2022-05-29T10:19:55.240" v="54"/>
          <ac:grpSpMkLst>
            <pc:docMk/>
            <pc:sldMk cId="640744514" sldId="257"/>
            <ac:grpSpMk id="8" creationId="{93E10248-AF0E-477D-B4D2-47C02CE4E353}"/>
          </ac:grpSpMkLst>
        </pc:grpChg>
        <pc:grpChg chg="add">
          <ac:chgData name="TEJITHA NAKKA" userId="b3997c4b1460d474" providerId="Windows Live" clId="Web-{85700A12-7201-4E29-87C9-48FA580000BC}" dt="2022-05-29T10:19:55.240" v="54"/>
          <ac:grpSpMkLst>
            <pc:docMk/>
            <pc:sldMk cId="640744514" sldId="257"/>
            <ac:grpSpMk id="14" creationId="{F1ECA4FE-7D2F-4576-B767-3A5F5ABFE90F}"/>
          </ac:grpSpMkLst>
        </pc:grpChg>
        <pc:picChg chg="add del mod">
          <ac:chgData name="TEJITHA NAKKA" userId="b3997c4b1460d474" providerId="Windows Live" clId="Web-{85700A12-7201-4E29-87C9-48FA580000BC}" dt="2022-05-29T10:34:05.911" v="168"/>
          <ac:picMkLst>
            <pc:docMk/>
            <pc:sldMk cId="640744514" sldId="257"/>
            <ac:picMk id="4" creationId="{458D7569-64A9-28FE-0510-F0C343858034}"/>
          </ac:picMkLst>
        </pc:picChg>
        <pc:picChg chg="add del mod">
          <ac:chgData name="TEJITHA NAKKA" userId="b3997c4b1460d474" providerId="Windows Live" clId="Web-{85700A12-7201-4E29-87C9-48FA580000BC}" dt="2022-05-29T10:34:05.911" v="167"/>
          <ac:picMkLst>
            <pc:docMk/>
            <pc:sldMk cId="640744514" sldId="257"/>
            <ac:picMk id="5" creationId="{FB3843E7-0DB8-2BE7-5B14-7A7F339DFFDD}"/>
          </ac:picMkLst>
        </pc:picChg>
        <pc:picChg chg="add del mod">
          <ac:chgData name="TEJITHA NAKKA" userId="b3997c4b1460d474" providerId="Windows Live" clId="Web-{85700A12-7201-4E29-87C9-48FA580000BC}" dt="2022-05-29T10:34:05.911" v="166"/>
          <ac:picMkLst>
            <pc:docMk/>
            <pc:sldMk cId="640744514" sldId="257"/>
            <ac:picMk id="6" creationId="{F0FEA47C-426F-1CDD-856B-554578534F3C}"/>
          </ac:picMkLst>
        </pc:picChg>
        <pc:picChg chg="add mod">
          <ac:chgData name="TEJITHA NAKKA" userId="b3997c4b1460d474" providerId="Windows Live" clId="Web-{85700A12-7201-4E29-87C9-48FA580000BC}" dt="2022-05-29T10:37:48.151" v="178" actId="1076"/>
          <ac:picMkLst>
            <pc:docMk/>
            <pc:sldMk cId="640744514" sldId="257"/>
            <ac:picMk id="7" creationId="{B668D180-5C08-C094-ACE3-0EBB0F6586D7}"/>
          </ac:picMkLst>
        </pc:picChg>
        <pc:cxnChg chg="add">
          <ac:chgData name="TEJITHA NAKKA" userId="b3997c4b1460d474" providerId="Windows Live" clId="Web-{85700A12-7201-4E29-87C9-48FA580000BC}" dt="2022-05-29T10:19:55.240" v="54"/>
          <ac:cxnSpMkLst>
            <pc:docMk/>
            <pc:sldMk cId="640744514" sldId="257"/>
            <ac:cxnSpMk id="18" creationId="{E81F53E2-F556-42FA-8D24-113839EE19F8}"/>
          </ac:cxnSpMkLst>
        </pc:cxnChg>
      </pc:sldChg>
      <pc:sldChg chg="new del">
        <pc:chgData name="TEJITHA NAKKA" userId="b3997c4b1460d474" providerId="Windows Live" clId="Web-{85700A12-7201-4E29-87C9-48FA580000BC}" dt="2022-05-29T10:19:22.767" v="49"/>
        <pc:sldMkLst>
          <pc:docMk/>
          <pc:sldMk cId="1279273148" sldId="257"/>
        </pc:sldMkLst>
      </pc:sldChg>
      <pc:sldChg chg="addSp delSp modSp add replId">
        <pc:chgData name="TEJITHA NAKKA" userId="b3997c4b1460d474" providerId="Windows Live" clId="Web-{85700A12-7201-4E29-87C9-48FA580000BC}" dt="2022-05-29T10:59:21.567" v="501"/>
        <pc:sldMkLst>
          <pc:docMk/>
          <pc:sldMk cId="445635127" sldId="258"/>
        </pc:sldMkLst>
        <pc:spChg chg="mod">
          <ac:chgData name="TEJITHA NAKKA" userId="b3997c4b1460d474" providerId="Windows Live" clId="Web-{85700A12-7201-4E29-87C9-48FA580000BC}" dt="2022-05-29T10:59:21.567" v="501"/>
          <ac:spMkLst>
            <pc:docMk/>
            <pc:sldMk cId="445635127" sldId="258"/>
            <ac:spMk id="2" creationId="{715D5CBB-0C9D-7E50-8131-5F9B39943CCC}"/>
          </ac:spMkLst>
        </pc:spChg>
        <pc:spChg chg="del">
          <ac:chgData name="TEJITHA NAKKA" userId="b3997c4b1460d474" providerId="Windows Live" clId="Web-{85700A12-7201-4E29-87C9-48FA580000BC}" dt="2022-05-29T10:59:21.567" v="501"/>
          <ac:spMkLst>
            <pc:docMk/>
            <pc:sldMk cId="445635127" sldId="258"/>
            <ac:spMk id="12" creationId="{73C0A186-7444-4460-9C37-532E7671E99E}"/>
          </ac:spMkLst>
        </pc:spChg>
        <pc:spChg chg="add">
          <ac:chgData name="TEJITHA NAKKA" userId="b3997c4b1460d474" providerId="Windows Live" clId="Web-{85700A12-7201-4E29-87C9-48FA580000BC}" dt="2022-05-29T10:59:21.567" v="501"/>
          <ac:spMkLst>
            <pc:docMk/>
            <pc:sldMk cId="445635127" sldId="258"/>
            <ac:spMk id="27" creationId="{73C0A186-7444-4460-9C37-532E7671E99E}"/>
          </ac:spMkLst>
        </pc:spChg>
        <pc:grpChg chg="del">
          <ac:chgData name="TEJITHA NAKKA" userId="b3997c4b1460d474" providerId="Windows Live" clId="Web-{85700A12-7201-4E29-87C9-48FA580000BC}" dt="2022-05-29T10:59:21.567" v="501"/>
          <ac:grpSpMkLst>
            <pc:docMk/>
            <pc:sldMk cId="445635127" sldId="258"/>
            <ac:grpSpMk id="8" creationId="{93E10248-AF0E-477D-B4D2-47C02CE4E353}"/>
          </ac:grpSpMkLst>
        </pc:grpChg>
        <pc:grpChg chg="del">
          <ac:chgData name="TEJITHA NAKKA" userId="b3997c4b1460d474" providerId="Windows Live" clId="Web-{85700A12-7201-4E29-87C9-48FA580000BC}" dt="2022-05-29T10:59:21.567" v="501"/>
          <ac:grpSpMkLst>
            <pc:docMk/>
            <pc:sldMk cId="445635127" sldId="258"/>
            <ac:grpSpMk id="14" creationId="{F1ECA4FE-7D2F-4576-B767-3A5F5ABFE90F}"/>
          </ac:grpSpMkLst>
        </pc:grpChg>
        <pc:grpChg chg="add">
          <ac:chgData name="TEJITHA NAKKA" userId="b3997c4b1460d474" providerId="Windows Live" clId="Web-{85700A12-7201-4E29-87C9-48FA580000BC}" dt="2022-05-29T10:59:21.567" v="501"/>
          <ac:grpSpMkLst>
            <pc:docMk/>
            <pc:sldMk cId="445635127" sldId="258"/>
            <ac:grpSpMk id="23" creationId="{93E10248-AF0E-477D-B4D2-47C02CE4E353}"/>
          </ac:grpSpMkLst>
        </pc:grpChg>
        <pc:grpChg chg="add">
          <ac:chgData name="TEJITHA NAKKA" userId="b3997c4b1460d474" providerId="Windows Live" clId="Web-{85700A12-7201-4E29-87C9-48FA580000BC}" dt="2022-05-29T10:59:21.567" v="501"/>
          <ac:grpSpMkLst>
            <pc:docMk/>
            <pc:sldMk cId="445635127" sldId="258"/>
            <ac:grpSpMk id="29" creationId="{D4EC3799-3F52-48CE-85CC-83AED368EB42}"/>
          </ac:grpSpMkLst>
        </pc:grpChg>
        <pc:cxnChg chg="del">
          <ac:chgData name="TEJITHA NAKKA" userId="b3997c4b1460d474" providerId="Windows Live" clId="Web-{85700A12-7201-4E29-87C9-48FA580000BC}" dt="2022-05-29T10:59:21.567" v="501"/>
          <ac:cxnSpMkLst>
            <pc:docMk/>
            <pc:sldMk cId="445635127" sldId="258"/>
            <ac:cxnSpMk id="18" creationId="{E81F53E2-F556-42FA-8D24-113839EE19F8}"/>
          </ac:cxnSpMkLst>
        </pc:cxnChg>
        <pc:cxnChg chg="add">
          <ac:chgData name="TEJITHA NAKKA" userId="b3997c4b1460d474" providerId="Windows Live" clId="Web-{85700A12-7201-4E29-87C9-48FA580000BC}" dt="2022-05-29T10:59:21.567" v="501"/>
          <ac:cxnSpMkLst>
            <pc:docMk/>
            <pc:sldMk cId="445635127" sldId="258"/>
            <ac:cxnSpMk id="33" creationId="{789E20C7-BB50-4317-93C7-90C8ED80B275}"/>
          </ac:cxnSpMkLst>
        </pc:cxnChg>
      </pc:sldChg>
      <pc:sldChg chg="new del">
        <pc:chgData name="TEJITHA NAKKA" userId="b3997c4b1460d474" providerId="Windows Live" clId="Web-{85700A12-7201-4E29-87C9-48FA580000BC}" dt="2022-05-29T10:10:08.053" v="34"/>
        <pc:sldMkLst>
          <pc:docMk/>
          <pc:sldMk cId="1130957007" sldId="258"/>
        </pc:sldMkLst>
      </pc:sldChg>
      <pc:sldChg chg="new del">
        <pc:chgData name="TEJITHA NAKKA" userId="b3997c4b1460d474" providerId="Windows Live" clId="Web-{85700A12-7201-4E29-87C9-48FA580000BC}" dt="2022-05-29T10:19:19.517" v="47"/>
        <pc:sldMkLst>
          <pc:docMk/>
          <pc:sldMk cId="2658950752" sldId="258"/>
        </pc:sldMkLst>
      </pc:sldChg>
      <pc:sldChg chg="addSp modSp add replId">
        <pc:chgData name="TEJITHA NAKKA" userId="b3997c4b1460d474" providerId="Windows Live" clId="Web-{85700A12-7201-4E29-87C9-48FA580000BC}" dt="2022-05-29T11:00:39.553" v="518" actId="1076"/>
        <pc:sldMkLst>
          <pc:docMk/>
          <pc:sldMk cId="277855244" sldId="259"/>
        </pc:sldMkLst>
        <pc:spChg chg="mod">
          <ac:chgData name="TEJITHA NAKKA" userId="b3997c4b1460d474" providerId="Windows Live" clId="Web-{85700A12-7201-4E29-87C9-48FA580000BC}" dt="2022-05-29T10:59:45.739" v="506" actId="1076"/>
          <ac:spMkLst>
            <pc:docMk/>
            <pc:sldMk cId="277855244" sldId="259"/>
            <ac:spMk id="2" creationId="{715D5CBB-0C9D-7E50-8131-5F9B39943CCC}"/>
          </ac:spMkLst>
        </pc:spChg>
        <pc:spChg chg="add mod">
          <ac:chgData name="TEJITHA NAKKA" userId="b3997c4b1460d474" providerId="Windows Live" clId="Web-{85700A12-7201-4E29-87C9-48FA580000BC}" dt="2022-05-29T11:00:39.553" v="518" actId="1076"/>
          <ac:spMkLst>
            <pc:docMk/>
            <pc:sldMk cId="277855244" sldId="259"/>
            <ac:spMk id="3" creationId="{38A6D82D-26A9-2E0D-7CAC-A376C13A4FFA}"/>
          </ac:spMkLst>
        </pc:spChg>
        <pc:spChg chg="add mod">
          <ac:chgData name="TEJITHA NAKKA" userId="b3997c4b1460d474" providerId="Windows Live" clId="Web-{85700A12-7201-4E29-87C9-48FA580000BC}" dt="2022-05-29T11:00:27.928" v="514" actId="1076"/>
          <ac:spMkLst>
            <pc:docMk/>
            <pc:sldMk cId="277855244" sldId="259"/>
            <ac:spMk id="4" creationId="{E7F32317-29D3-7B32-CE7C-E8782993105B}"/>
          </ac:spMkLst>
        </pc:spChg>
        <pc:spChg chg="add mod">
          <ac:chgData name="TEJITHA NAKKA" userId="b3997c4b1460d474" providerId="Windows Live" clId="Web-{85700A12-7201-4E29-87C9-48FA580000BC}" dt="2022-05-29T11:00:34.318" v="516" actId="1076"/>
          <ac:spMkLst>
            <pc:docMk/>
            <pc:sldMk cId="277855244" sldId="259"/>
            <ac:spMk id="5" creationId="{ED32696C-38C1-AD78-148C-A9020D2DB067}"/>
          </ac:spMkLst>
        </pc:spChg>
      </pc:sldChg>
      <pc:sldChg chg="new del">
        <pc:chgData name="TEJITHA NAKKA" userId="b3997c4b1460d474" providerId="Windows Live" clId="Web-{85700A12-7201-4E29-87C9-48FA580000BC}" dt="2022-05-29T10:10:09.084" v="35"/>
        <pc:sldMkLst>
          <pc:docMk/>
          <pc:sldMk cId="1527340182" sldId="259"/>
        </pc:sldMkLst>
      </pc:sldChg>
      <pc:sldChg chg="modSp new del">
        <pc:chgData name="TEJITHA NAKKA" userId="b3997c4b1460d474" providerId="Windows Live" clId="Web-{85700A12-7201-4E29-87C9-48FA580000BC}" dt="2022-05-29T10:10:06.209" v="32"/>
        <pc:sldMkLst>
          <pc:docMk/>
          <pc:sldMk cId="1512580060" sldId="260"/>
        </pc:sldMkLst>
        <pc:spChg chg="mod">
          <ac:chgData name="TEJITHA NAKKA" userId="b3997c4b1460d474" providerId="Windows Live" clId="Web-{85700A12-7201-4E29-87C9-48FA580000BC}" dt="2022-05-29T10:10:04.693" v="31" actId="20577"/>
          <ac:spMkLst>
            <pc:docMk/>
            <pc:sldMk cId="1512580060" sldId="260"/>
            <ac:spMk id="2" creationId="{66CDCF05-AED1-B357-D66B-0C5D0A9A4870}"/>
          </ac:spMkLst>
        </pc:spChg>
      </pc:sldChg>
      <pc:sldMasterChg chg="del delSldLayout">
        <pc:chgData name="TEJITHA NAKKA" userId="b3997c4b1460d474" providerId="Windows Live" clId="Web-{85700A12-7201-4E29-87C9-48FA580000BC}" dt="2022-05-29T10:11:03.085" v="37"/>
        <pc:sldMasterMkLst>
          <pc:docMk/>
          <pc:sldMasterMk cId="1693450531" sldId="2147483690"/>
        </pc:sldMasterMkLst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618931725" sldId="2147483691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2376653707" sldId="2147483692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1762427595" sldId="2147483693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4120639136" sldId="2147483694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1453755375" sldId="2147483695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986817459" sldId="2147483696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4191155375" sldId="2147483697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1347831192" sldId="2147483698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3506500667" sldId="2147483699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2422548343" sldId="2147483700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3661306547" sldId="2147483701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776260821" sldId="2147483702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1699536673" sldId="2147483703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2596905745" sldId="2147483704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3885691003" sldId="2147483705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419461685" sldId="2147483706"/>
          </pc:sldLayoutMkLst>
        </pc:sldLayoutChg>
        <pc:sldLayoutChg chg="del">
          <pc:chgData name="TEJITHA NAKKA" userId="b3997c4b1460d474" providerId="Windows Live" clId="Web-{85700A12-7201-4E29-87C9-48FA580000BC}" dt="2022-05-29T10:11:03.085" v="37"/>
          <pc:sldLayoutMkLst>
            <pc:docMk/>
            <pc:sldMasterMk cId="1693450531" sldId="2147483690"/>
            <pc:sldLayoutMk cId="1809455920" sldId="2147483707"/>
          </pc:sldLayoutMkLst>
        </pc:sldLayoutChg>
      </pc:sldMasterChg>
      <pc:sldMasterChg chg="add del addSldLayout delSldLayout modSldLayout">
        <pc:chgData name="TEJITHA NAKKA" userId="b3997c4b1460d474" providerId="Windows Live" clId="Web-{85700A12-7201-4E29-87C9-48FA580000BC}" dt="2022-05-29T10:17:48.171" v="41"/>
        <pc:sldMasterMkLst>
          <pc:docMk/>
          <pc:sldMasterMk cId="1575084629" sldId="2147483708"/>
        </pc:sldMasterMkLst>
        <pc:sldLayoutChg chg="add del mod replId">
          <pc:chgData name="TEJITHA NAKKA" userId="b3997c4b1460d474" providerId="Windows Live" clId="Web-{85700A12-7201-4E29-87C9-48FA580000BC}" dt="2022-05-29T10:17:48.171" v="41"/>
          <pc:sldLayoutMkLst>
            <pc:docMk/>
            <pc:sldMasterMk cId="1575084629" sldId="2147483708"/>
            <pc:sldLayoutMk cId="1081110126" sldId="2147483709"/>
          </pc:sldLayoutMkLst>
        </pc:sldLayoutChg>
        <pc:sldLayoutChg chg="add del mod replId">
          <pc:chgData name="TEJITHA NAKKA" userId="b3997c4b1460d474" providerId="Windows Live" clId="Web-{85700A12-7201-4E29-87C9-48FA580000BC}" dt="2022-05-29T10:17:48.171" v="41"/>
          <pc:sldLayoutMkLst>
            <pc:docMk/>
            <pc:sldMasterMk cId="1575084629" sldId="2147483708"/>
            <pc:sldLayoutMk cId="1304560745" sldId="2147483710"/>
          </pc:sldLayoutMkLst>
        </pc:sldLayoutChg>
        <pc:sldLayoutChg chg="add del mod replId">
          <pc:chgData name="TEJITHA NAKKA" userId="b3997c4b1460d474" providerId="Windows Live" clId="Web-{85700A12-7201-4E29-87C9-48FA580000BC}" dt="2022-05-29T10:17:48.171" v="41"/>
          <pc:sldLayoutMkLst>
            <pc:docMk/>
            <pc:sldMasterMk cId="1575084629" sldId="2147483708"/>
            <pc:sldLayoutMk cId="4217262359" sldId="2147483711"/>
          </pc:sldLayoutMkLst>
        </pc:sldLayoutChg>
        <pc:sldLayoutChg chg="add del mod replId">
          <pc:chgData name="TEJITHA NAKKA" userId="b3997c4b1460d474" providerId="Windows Live" clId="Web-{85700A12-7201-4E29-87C9-48FA580000BC}" dt="2022-05-29T10:17:48.171" v="41"/>
          <pc:sldLayoutMkLst>
            <pc:docMk/>
            <pc:sldMasterMk cId="1575084629" sldId="2147483708"/>
            <pc:sldLayoutMk cId="2739668226" sldId="2147483712"/>
          </pc:sldLayoutMkLst>
        </pc:sldLayoutChg>
        <pc:sldLayoutChg chg="add del mod replId">
          <pc:chgData name="TEJITHA NAKKA" userId="b3997c4b1460d474" providerId="Windows Live" clId="Web-{85700A12-7201-4E29-87C9-48FA580000BC}" dt="2022-05-29T10:17:48.171" v="41"/>
          <pc:sldLayoutMkLst>
            <pc:docMk/>
            <pc:sldMasterMk cId="1575084629" sldId="2147483708"/>
            <pc:sldLayoutMk cId="1474535315" sldId="2147483713"/>
          </pc:sldLayoutMkLst>
        </pc:sldLayoutChg>
        <pc:sldLayoutChg chg="add del mod replId">
          <pc:chgData name="TEJITHA NAKKA" userId="b3997c4b1460d474" providerId="Windows Live" clId="Web-{85700A12-7201-4E29-87C9-48FA580000BC}" dt="2022-05-29T10:17:48.171" v="41"/>
          <pc:sldLayoutMkLst>
            <pc:docMk/>
            <pc:sldMasterMk cId="1575084629" sldId="2147483708"/>
            <pc:sldLayoutMk cId="2760587518" sldId="2147483714"/>
          </pc:sldLayoutMkLst>
        </pc:sldLayoutChg>
        <pc:sldLayoutChg chg="add del mod replId">
          <pc:chgData name="TEJITHA NAKKA" userId="b3997c4b1460d474" providerId="Windows Live" clId="Web-{85700A12-7201-4E29-87C9-48FA580000BC}" dt="2022-05-29T10:17:48.171" v="41"/>
          <pc:sldLayoutMkLst>
            <pc:docMk/>
            <pc:sldMasterMk cId="1575084629" sldId="2147483708"/>
            <pc:sldLayoutMk cId="982739131" sldId="2147483715"/>
          </pc:sldLayoutMkLst>
        </pc:sldLayoutChg>
        <pc:sldLayoutChg chg="add del mod replId">
          <pc:chgData name="TEJITHA NAKKA" userId="b3997c4b1460d474" providerId="Windows Live" clId="Web-{85700A12-7201-4E29-87C9-48FA580000BC}" dt="2022-05-29T10:17:48.171" v="41"/>
          <pc:sldLayoutMkLst>
            <pc:docMk/>
            <pc:sldMasterMk cId="1575084629" sldId="2147483708"/>
            <pc:sldLayoutMk cId="2318780527" sldId="2147483716"/>
          </pc:sldLayoutMkLst>
        </pc:sldLayoutChg>
        <pc:sldLayoutChg chg="add del mod replId">
          <pc:chgData name="TEJITHA NAKKA" userId="b3997c4b1460d474" providerId="Windows Live" clId="Web-{85700A12-7201-4E29-87C9-48FA580000BC}" dt="2022-05-29T10:17:48.171" v="41"/>
          <pc:sldLayoutMkLst>
            <pc:docMk/>
            <pc:sldMasterMk cId="1575084629" sldId="2147483708"/>
            <pc:sldLayoutMk cId="184328177" sldId="2147483717"/>
          </pc:sldLayoutMkLst>
        </pc:sldLayoutChg>
        <pc:sldLayoutChg chg="add del mod replId">
          <pc:chgData name="TEJITHA NAKKA" userId="b3997c4b1460d474" providerId="Windows Live" clId="Web-{85700A12-7201-4E29-87C9-48FA580000BC}" dt="2022-05-29T10:17:48.171" v="41"/>
          <pc:sldLayoutMkLst>
            <pc:docMk/>
            <pc:sldMasterMk cId="1575084629" sldId="2147483708"/>
            <pc:sldLayoutMk cId="3031239306" sldId="2147483718"/>
          </pc:sldLayoutMkLst>
        </pc:sldLayoutChg>
        <pc:sldLayoutChg chg="add del mod replId">
          <pc:chgData name="TEJITHA NAKKA" userId="b3997c4b1460d474" providerId="Windows Live" clId="Web-{85700A12-7201-4E29-87C9-48FA580000BC}" dt="2022-05-29T10:17:48.171" v="41"/>
          <pc:sldLayoutMkLst>
            <pc:docMk/>
            <pc:sldMasterMk cId="1575084629" sldId="2147483708"/>
            <pc:sldLayoutMk cId="1625704944" sldId="2147483719"/>
          </pc:sldLayoutMkLst>
        </pc:sldLayoutChg>
      </pc:sldMasterChg>
      <pc:sldMasterChg chg="add del addSldLayout delSldLayout modSldLayout">
        <pc:chgData name="TEJITHA NAKKA" userId="b3997c4b1460d474" providerId="Windows Live" clId="Web-{85700A12-7201-4E29-87C9-48FA580000BC}" dt="2022-05-29T10:18:01.968" v="42"/>
        <pc:sldMasterMkLst>
          <pc:docMk/>
          <pc:sldMasterMk cId="3813512156" sldId="2147483720"/>
        </pc:sldMasterMkLst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1088444805" sldId="2147483721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1876573419" sldId="2147483722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2445979514" sldId="2147483723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2982130370" sldId="2147483724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3319236859" sldId="2147483725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2463789621" sldId="2147483726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1842728872" sldId="2147483727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2504632437" sldId="2147483728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2108798730" sldId="2147483729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3464237119" sldId="2147483730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1979284853" sldId="2147483731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3992166999" sldId="2147483732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209944762" sldId="2147483733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465952624" sldId="2147483734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3652607031" sldId="2147483735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1194067708" sldId="2147483736"/>
          </pc:sldLayoutMkLst>
        </pc:sldLayoutChg>
        <pc:sldLayoutChg chg="add del mod replId">
          <pc:chgData name="TEJITHA NAKKA" userId="b3997c4b1460d474" providerId="Windows Live" clId="Web-{85700A12-7201-4E29-87C9-48FA580000BC}" dt="2022-05-29T10:18:01.968" v="42"/>
          <pc:sldLayoutMkLst>
            <pc:docMk/>
            <pc:sldMasterMk cId="3813512156" sldId="2147483720"/>
            <pc:sldLayoutMk cId="3378433991" sldId="2147483737"/>
          </pc:sldLayoutMkLst>
        </pc:sldLayoutChg>
      </pc:sldMasterChg>
      <pc:sldMasterChg chg="add del addSldLayout delSldLayout modSldLayout">
        <pc:chgData name="TEJITHA NAKKA" userId="b3997c4b1460d474" providerId="Windows Live" clId="Web-{85700A12-7201-4E29-87C9-48FA580000BC}" dt="2022-05-29T10:19:33.658" v="52"/>
        <pc:sldMasterMkLst>
          <pc:docMk/>
          <pc:sldMasterMk cId="2839084182" sldId="2147483738"/>
        </pc:sldMasterMkLst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4182793278" sldId="2147483739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4239569476" sldId="2147483740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172732708" sldId="2147483741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4079793111" sldId="2147483742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3313509663" sldId="2147483743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312267834" sldId="2147483744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3096317717" sldId="2147483745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67058415" sldId="2147483746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3570471234" sldId="2147483747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66270500" sldId="2147483748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1219461870" sldId="2147483749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1359950516" sldId="2147483750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1779798203" sldId="2147483751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693391008" sldId="2147483752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3542080484" sldId="2147483753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3427770765" sldId="2147483754"/>
          </pc:sldLayoutMkLst>
        </pc:sldLayoutChg>
        <pc:sldLayoutChg chg="add del mod replId">
          <pc:chgData name="TEJITHA NAKKA" userId="b3997c4b1460d474" providerId="Windows Live" clId="Web-{85700A12-7201-4E29-87C9-48FA580000BC}" dt="2022-05-29T10:19:33.658" v="52"/>
          <pc:sldLayoutMkLst>
            <pc:docMk/>
            <pc:sldMasterMk cId="2839084182" sldId="2147483738"/>
            <pc:sldLayoutMk cId="2637310812" sldId="2147483755"/>
          </pc:sldLayoutMkLst>
        </pc:sldLayoutChg>
      </pc:sldMasterChg>
      <pc:sldMasterChg chg="add del addSldLayout delSldLayout modSldLayout">
        <pc:chgData name="TEJITHA NAKKA" userId="b3997c4b1460d474" providerId="Windows Live" clId="Web-{85700A12-7201-4E29-87C9-48FA580000BC}" dt="2022-05-29T10:19:50.892" v="53"/>
        <pc:sldMasterMkLst>
          <pc:docMk/>
          <pc:sldMasterMk cId="1323990781" sldId="2147483756"/>
        </pc:sldMasterMkLst>
        <pc:sldLayoutChg chg="add del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1323990781" sldId="2147483756"/>
            <pc:sldLayoutMk cId="1882352623" sldId="2147483757"/>
          </pc:sldLayoutMkLst>
        </pc:sldLayoutChg>
        <pc:sldLayoutChg chg="add del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1323990781" sldId="2147483756"/>
            <pc:sldLayoutMk cId="3377253519" sldId="2147483758"/>
          </pc:sldLayoutMkLst>
        </pc:sldLayoutChg>
        <pc:sldLayoutChg chg="add del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1323990781" sldId="2147483756"/>
            <pc:sldLayoutMk cId="1156784344" sldId="2147483759"/>
          </pc:sldLayoutMkLst>
        </pc:sldLayoutChg>
        <pc:sldLayoutChg chg="add del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1323990781" sldId="2147483756"/>
            <pc:sldLayoutMk cId="435308149" sldId="2147483760"/>
          </pc:sldLayoutMkLst>
        </pc:sldLayoutChg>
        <pc:sldLayoutChg chg="add del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1323990781" sldId="2147483756"/>
            <pc:sldLayoutMk cId="3992717758" sldId="2147483761"/>
          </pc:sldLayoutMkLst>
        </pc:sldLayoutChg>
        <pc:sldLayoutChg chg="add del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1323990781" sldId="2147483756"/>
            <pc:sldLayoutMk cId="3248849013" sldId="2147483762"/>
          </pc:sldLayoutMkLst>
        </pc:sldLayoutChg>
        <pc:sldLayoutChg chg="add del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1323990781" sldId="2147483756"/>
            <pc:sldLayoutMk cId="2195259811" sldId="2147483763"/>
          </pc:sldLayoutMkLst>
        </pc:sldLayoutChg>
        <pc:sldLayoutChg chg="add del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1323990781" sldId="2147483756"/>
            <pc:sldLayoutMk cId="4029244160" sldId="2147483764"/>
          </pc:sldLayoutMkLst>
        </pc:sldLayoutChg>
        <pc:sldLayoutChg chg="add del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1323990781" sldId="2147483756"/>
            <pc:sldLayoutMk cId="367375424" sldId="2147483765"/>
          </pc:sldLayoutMkLst>
        </pc:sldLayoutChg>
        <pc:sldLayoutChg chg="add del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1323990781" sldId="2147483756"/>
            <pc:sldLayoutMk cId="85870938" sldId="2147483766"/>
          </pc:sldLayoutMkLst>
        </pc:sldLayoutChg>
        <pc:sldLayoutChg chg="add del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1323990781" sldId="2147483756"/>
            <pc:sldLayoutMk cId="2567177995" sldId="2147483767"/>
          </pc:sldLayoutMkLst>
        </pc:sldLayoutChg>
      </pc:sldMasterChg>
      <pc:sldMasterChg chg="add addSldLayout modSldLayout">
        <pc:chgData name="TEJITHA NAKKA" userId="b3997c4b1460d474" providerId="Windows Live" clId="Web-{85700A12-7201-4E29-87C9-48FA580000BC}" dt="2022-05-29T10:19:50.892" v="53"/>
        <pc:sldMasterMkLst>
          <pc:docMk/>
          <pc:sldMasterMk cId="86545193" sldId="2147483768"/>
        </pc:sldMasterMkLst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1163185886" sldId="2147483769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892192520" sldId="2147483770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4122595072" sldId="2147483771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1996519395" sldId="2147483772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2166314131" sldId="2147483773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3759039060" sldId="2147483774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3102933510" sldId="2147483775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3232230220" sldId="2147483776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62496265" sldId="2147483777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1783324830" sldId="2147483778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284584183" sldId="2147483779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1093070115" sldId="2147483780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2490109221" sldId="2147483781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2429771266" sldId="2147483782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2517160940" sldId="2147483783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3336594113" sldId="2147483784"/>
          </pc:sldLayoutMkLst>
        </pc:sldLayoutChg>
        <pc:sldLayoutChg chg="add mod replId">
          <pc:chgData name="TEJITHA NAKKA" userId="b3997c4b1460d474" providerId="Windows Live" clId="Web-{85700A12-7201-4E29-87C9-48FA580000BC}" dt="2022-05-29T10:19:50.892" v="53"/>
          <pc:sldLayoutMkLst>
            <pc:docMk/>
            <pc:sldMasterMk cId="86545193" sldId="2147483768"/>
            <pc:sldLayoutMk cId="843766702" sldId="214748378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858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248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41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701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092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71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609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941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66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925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950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19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14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390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335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02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62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tivist.org/debate/iconic-movies-with-twist-ending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D6A8-6BC6-F0E6-049C-DE7510254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7030" y="1898450"/>
            <a:ext cx="8825658" cy="2677648"/>
          </a:xfrm>
        </p:spPr>
        <p:txBody>
          <a:bodyPr/>
          <a:lstStyle/>
          <a:p>
            <a:r>
              <a:rPr lang="en-US" sz="7200" dirty="0">
                <a:latin typeface="Calibri"/>
                <a:ea typeface="Calibri"/>
                <a:cs typeface="Angsana New"/>
              </a:rPr>
              <a:t>    Microsoft  Engage</a:t>
            </a:r>
            <a:br>
              <a:rPr lang="en-US" sz="7200" dirty="0">
                <a:latin typeface="+mj-ea"/>
              </a:rPr>
            </a:br>
            <a:r>
              <a:rPr lang="en-US" sz="7200" dirty="0">
                <a:latin typeface="Calibri"/>
                <a:ea typeface="Calibri"/>
                <a:cs typeface="Angsana New"/>
              </a:rPr>
              <a:t>                 2022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FFB5D7-53F6-ABE6-5E16-8CD69BCDC5C7}"/>
              </a:ext>
            </a:extLst>
          </p:cNvPr>
          <p:cNvSpPr/>
          <p:nvPr/>
        </p:nvSpPr>
        <p:spPr>
          <a:xfrm>
            <a:off x="1512499" y="930214"/>
            <a:ext cx="8353244" cy="2587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00C491-83F0-9350-125C-AE42D9E5A657}"/>
              </a:ext>
            </a:extLst>
          </p:cNvPr>
          <p:cNvSpPr/>
          <p:nvPr/>
        </p:nvSpPr>
        <p:spPr>
          <a:xfrm>
            <a:off x="1512498" y="5645987"/>
            <a:ext cx="8353244" cy="2587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Shape, logo&#10;&#10;Description automatically generated">
            <a:extLst>
              <a:ext uri="{FF2B5EF4-FFF2-40B4-BE49-F238E27FC236}">
                <a16:creationId xmlns:a16="http://schemas.microsoft.com/office/drawing/2014/main" id="{10B89BA5-E0B8-9E34-E10A-7EBA6E81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71" y="189845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18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Click="0" advTm="5000">
        <p15:prstTrans prst="curtains"/>
      </p:transition>
    </mc:Choice>
    <mc:Fallback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5CBB-0C9D-7E50-8131-5F9B3994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284" y="767206"/>
            <a:ext cx="8825658" cy="1202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dirty="0">
                <a:solidFill>
                  <a:schemeClr val="tx1"/>
                </a:solidFill>
              </a:rPr>
              <a:t>Challenge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10" descr="Planet Saturn">
            <a:extLst>
              <a:ext uri="{FF2B5EF4-FFF2-40B4-BE49-F238E27FC236}">
                <a16:creationId xmlns:a16="http://schemas.microsoft.com/office/drawing/2014/main" id="{B668D180-5C08-C094-ACE3-0EBB0F658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697" y="4234132"/>
            <a:ext cx="2329133" cy="2329133"/>
          </a:xfrm>
          <a:prstGeom prst="rect">
            <a:avLst/>
          </a:prstGeom>
        </p:spPr>
      </p:pic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EEC8A8B9-19BD-DD13-DAAC-81FDBEC185B3}"/>
              </a:ext>
            </a:extLst>
          </p:cNvPr>
          <p:cNvSpPr/>
          <p:nvPr/>
        </p:nvSpPr>
        <p:spPr>
          <a:xfrm>
            <a:off x="4588355" y="2673375"/>
            <a:ext cx="3004866" cy="69011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</a:t>
            </a:r>
            <a:r>
              <a:rPr lang="en-US" sz="2400" b="1" dirty="0"/>
              <a:t>LGORITHMS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362C80-B2B3-5FF9-2C6D-0DD32EB5219E}"/>
              </a:ext>
            </a:extLst>
          </p:cNvPr>
          <p:cNvSpPr txBox="1"/>
          <p:nvPr/>
        </p:nvSpPr>
        <p:spPr>
          <a:xfrm>
            <a:off x="4434158" y="3528384"/>
            <a:ext cx="502919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/>
              <a:t>   </a:t>
            </a:r>
            <a:r>
              <a:rPr lang="en-US" sz="2000" b="1" i="1" dirty="0"/>
              <a:t>Demonstrate through</a:t>
            </a:r>
          </a:p>
          <a:p>
            <a:r>
              <a:rPr lang="en-US" sz="2000" b="1" i="1" dirty="0"/>
              <a:t>  Your app the different</a:t>
            </a:r>
          </a:p>
          <a:p>
            <a:r>
              <a:rPr lang="en-US" sz="2000" b="1" i="1" dirty="0"/>
              <a:t>  Kinds of algorithms that a</a:t>
            </a:r>
          </a:p>
          <a:p>
            <a:r>
              <a:rPr lang="en-US" sz="2000" b="1" i="1" dirty="0"/>
              <a:t>  Web-streaming app  </a:t>
            </a:r>
            <a:endParaRPr lang="en-US" sz="1600" b="1" i="1" dirty="0"/>
          </a:p>
          <a:p>
            <a:r>
              <a:rPr lang="en-US" sz="2000" b="1" i="1" dirty="0"/>
              <a:t> (  like Netflix)  may use for their</a:t>
            </a:r>
          </a:p>
          <a:p>
            <a:r>
              <a:rPr lang="en-US" sz="2000" b="1" i="1" dirty="0"/>
              <a:t> Recommendation Engine </a:t>
            </a:r>
            <a:r>
              <a:rPr lang="en-US" sz="2400" b="1" i="1" dirty="0"/>
              <a:t> 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640744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Click="0" advTm="5000">
        <p15:prstTrans prst="origami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0" name="Rectangle 29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5CBB-0C9D-7E50-8131-5F9B3994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WEEK PLAN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635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airplane"/>
      </p:transition>
    </mc:Choice>
    <mc:Fallback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5CBB-0C9D-7E50-8131-5F9B3994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284" y="795962"/>
            <a:ext cx="8825658" cy="914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WEEK-1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A6D82D-26A9-2E0D-7CAC-A376C13A4FFA}"/>
              </a:ext>
            </a:extLst>
          </p:cNvPr>
          <p:cNvSpPr/>
          <p:nvPr/>
        </p:nvSpPr>
        <p:spPr>
          <a:xfrm>
            <a:off x="4934310" y="4021346"/>
            <a:ext cx="2774829" cy="222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Worked on the </a:t>
            </a:r>
          </a:p>
          <a:p>
            <a:pPr algn="ctr"/>
            <a:r>
              <a:rPr lang="en-US"/>
              <a:t>Statement to </a:t>
            </a:r>
          </a:p>
          <a:p>
            <a:pPr algn="ctr"/>
            <a:r>
              <a:rPr lang="en-US"/>
              <a:t>Design the </a:t>
            </a:r>
          </a:p>
          <a:p>
            <a:pPr algn="ctr"/>
            <a:r>
              <a:rPr lang="en-US"/>
              <a:t>requirements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F32317-29D3-7B32-CE7C-E8782993105B}"/>
              </a:ext>
            </a:extLst>
          </p:cNvPr>
          <p:cNvSpPr/>
          <p:nvPr/>
        </p:nvSpPr>
        <p:spPr>
          <a:xfrm>
            <a:off x="836762" y="2310441"/>
            <a:ext cx="2774829" cy="222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i="1"/>
              <a:t>Decided the </a:t>
            </a:r>
          </a:p>
          <a:p>
            <a:pPr algn="ctr"/>
            <a:r>
              <a:rPr lang="en-US" sz="2000" i="1"/>
              <a:t>problem</a:t>
            </a:r>
          </a:p>
          <a:p>
            <a:pPr algn="ctr"/>
            <a:r>
              <a:rPr lang="en-US" sz="2000" i="1"/>
              <a:t>statement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32696C-38C1-AD78-148C-A9020D2DB067}"/>
              </a:ext>
            </a:extLst>
          </p:cNvPr>
          <p:cNvSpPr/>
          <p:nvPr/>
        </p:nvSpPr>
        <p:spPr>
          <a:xfrm>
            <a:off x="8600535" y="2382327"/>
            <a:ext cx="2774829" cy="222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Learnt required</a:t>
            </a:r>
            <a:endParaRPr lang="en-US" err="1"/>
          </a:p>
          <a:p>
            <a:pPr algn="ctr"/>
            <a:r>
              <a:rPr lang="en-US"/>
              <a:t>Skills like data</a:t>
            </a:r>
          </a:p>
          <a:p>
            <a:pPr algn="ctr"/>
            <a:r>
              <a:rPr lang="en-US"/>
              <a:t>Pre-processing</a:t>
            </a:r>
          </a:p>
          <a:p>
            <a:pPr algn="ctr"/>
            <a:r>
              <a:rPr lang="en-US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40604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14:vortex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39ED4-D819-B69F-2D4A-D38288807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446" y="466724"/>
            <a:ext cx="8825658" cy="1195981"/>
          </a:xfrm>
        </p:spPr>
        <p:txBody>
          <a:bodyPr/>
          <a:lstStyle/>
          <a:p>
            <a:r>
              <a:rPr lang="en-IN" dirty="0"/>
              <a:t>                WEEK-2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DBBBE6-81C9-1F08-0468-37BC1E46F37D}"/>
              </a:ext>
            </a:extLst>
          </p:cNvPr>
          <p:cNvSpPr/>
          <p:nvPr/>
        </p:nvSpPr>
        <p:spPr>
          <a:xfrm>
            <a:off x="702737" y="2314755"/>
            <a:ext cx="2774829" cy="222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i="1" dirty="0"/>
              <a:t>Started  finding</a:t>
            </a:r>
          </a:p>
          <a:p>
            <a:pPr algn="ctr"/>
            <a:r>
              <a:rPr lang="en-US" sz="2000" i="1" dirty="0"/>
              <a:t>Appropriate data</a:t>
            </a:r>
          </a:p>
          <a:p>
            <a:pPr algn="ctr"/>
            <a:r>
              <a:rPr lang="en-US" sz="2000" i="1" dirty="0"/>
              <a:t>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F61081-791B-FBFE-AF86-3DC46AC0C2D6}"/>
              </a:ext>
            </a:extLst>
          </p:cNvPr>
          <p:cNvSpPr/>
          <p:nvPr/>
        </p:nvSpPr>
        <p:spPr>
          <a:xfrm>
            <a:off x="4622860" y="3929691"/>
            <a:ext cx="2774829" cy="222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i="1" dirty="0"/>
              <a:t>Pre-processing </a:t>
            </a:r>
          </a:p>
          <a:p>
            <a:pPr algn="ctr"/>
            <a:r>
              <a:rPr lang="en-US" sz="2000" i="1" dirty="0"/>
              <a:t>of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F55940-A5FE-9AD0-88E2-FBF1DF5E44E2}"/>
              </a:ext>
            </a:extLst>
          </p:cNvPr>
          <p:cNvSpPr/>
          <p:nvPr/>
        </p:nvSpPr>
        <p:spPr>
          <a:xfrm>
            <a:off x="8494862" y="2314755"/>
            <a:ext cx="2774829" cy="222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i="1" dirty="0"/>
              <a:t>Checking accuracy of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74143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flash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39ED4-D819-B69F-2D4A-D38288807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446" y="466724"/>
            <a:ext cx="8825658" cy="1195981"/>
          </a:xfrm>
        </p:spPr>
        <p:txBody>
          <a:bodyPr/>
          <a:lstStyle/>
          <a:p>
            <a:r>
              <a:rPr lang="en-IN" dirty="0"/>
              <a:t>                WEEK-3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DBBBE6-81C9-1F08-0468-37BC1E46F37D}"/>
              </a:ext>
            </a:extLst>
          </p:cNvPr>
          <p:cNvSpPr/>
          <p:nvPr/>
        </p:nvSpPr>
        <p:spPr>
          <a:xfrm>
            <a:off x="922309" y="2314755"/>
            <a:ext cx="2774829" cy="222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i="1" dirty="0"/>
              <a:t>Implementation of </a:t>
            </a:r>
          </a:p>
          <a:p>
            <a:pPr algn="ctr"/>
            <a:r>
              <a:rPr lang="en-US" sz="2000" i="1" dirty="0"/>
              <a:t>Web pages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F61081-791B-FBFE-AF86-3DC46AC0C2D6}"/>
              </a:ext>
            </a:extLst>
          </p:cNvPr>
          <p:cNvSpPr/>
          <p:nvPr/>
        </p:nvSpPr>
        <p:spPr>
          <a:xfrm>
            <a:off x="4784785" y="4024941"/>
            <a:ext cx="2774829" cy="222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i="1" dirty="0"/>
              <a:t>Gone through </a:t>
            </a:r>
          </a:p>
          <a:p>
            <a:pPr algn="ctr"/>
            <a:r>
              <a:rPr lang="en-US" sz="2000" i="1" dirty="0" err="1"/>
              <a:t>Streamlit</a:t>
            </a:r>
            <a:endParaRPr lang="en-US" sz="2000" i="1" dirty="0"/>
          </a:p>
          <a:p>
            <a:pPr algn="ctr"/>
            <a:r>
              <a:rPr lang="en-US" sz="2000" i="1" dirty="0"/>
              <a:t>(python library)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F55940-A5FE-9AD0-88E2-FBF1DF5E44E2}"/>
              </a:ext>
            </a:extLst>
          </p:cNvPr>
          <p:cNvSpPr/>
          <p:nvPr/>
        </p:nvSpPr>
        <p:spPr>
          <a:xfrm>
            <a:off x="8494862" y="2314755"/>
            <a:ext cx="2774829" cy="222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i="1" dirty="0"/>
              <a:t>Started implementing</a:t>
            </a:r>
          </a:p>
          <a:p>
            <a:pPr algn="ctr"/>
            <a:r>
              <a:rPr lang="en-US" sz="2000" i="1" dirty="0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952300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5CBB-0C9D-7E50-8131-5F9B39943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9825" y="781050"/>
            <a:ext cx="8086725" cy="11483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25</a:t>
            </a:r>
            <a:r>
              <a:rPr lang="en-US" sz="6000" b="1" baseline="30000" dirty="0">
                <a:solidFill>
                  <a:schemeClr val="bg1"/>
                </a:solidFill>
              </a:rPr>
              <a:t>th</a:t>
            </a:r>
            <a:r>
              <a:rPr lang="en-US" sz="6000" b="1" dirty="0">
                <a:solidFill>
                  <a:schemeClr val="bg1"/>
                </a:solidFill>
              </a:rPr>
              <a:t> May – 29</a:t>
            </a:r>
            <a:r>
              <a:rPr lang="en-US" sz="6000" b="1" baseline="30000" dirty="0">
                <a:solidFill>
                  <a:schemeClr val="bg1"/>
                </a:solidFill>
              </a:rPr>
              <a:t>th</a:t>
            </a:r>
            <a:r>
              <a:rPr lang="en-US" sz="6000" b="1" dirty="0">
                <a:solidFill>
                  <a:schemeClr val="bg1"/>
                </a:solidFill>
              </a:rPr>
              <a:t> May</a:t>
            </a:r>
          </a:p>
        </p:txBody>
      </p:sp>
      <p:pic>
        <p:nvPicPr>
          <p:cNvPr id="5" name="Graphic 4" descr="Syncing cloud">
            <a:extLst>
              <a:ext uri="{FF2B5EF4-FFF2-40B4-BE49-F238E27FC236}">
                <a16:creationId xmlns:a16="http://schemas.microsoft.com/office/drawing/2014/main" id="{094E5A65-DAA9-2521-D37F-B5F844072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50" y="2971800"/>
            <a:ext cx="914400" cy="914400"/>
          </a:xfrm>
          <a:prstGeom prst="rect">
            <a:avLst/>
          </a:prstGeom>
        </p:spPr>
      </p:pic>
      <p:pic>
        <p:nvPicPr>
          <p:cNvPr id="7" name="Graphic 6" descr="Presentation with media">
            <a:extLst>
              <a:ext uri="{FF2B5EF4-FFF2-40B4-BE49-F238E27FC236}">
                <a16:creationId xmlns:a16="http://schemas.microsoft.com/office/drawing/2014/main" id="{4B295A12-F82B-5486-7663-31BDBEF13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3019425"/>
            <a:ext cx="914400" cy="914400"/>
          </a:xfrm>
          <a:prstGeom prst="rect">
            <a:avLst/>
          </a:prstGeom>
        </p:spPr>
      </p:pic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8F262B70-ECCC-74A2-8B4B-8957EC409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1650" y="297180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5E3483-1F79-DEC3-5D9D-A22BF16F660D}"/>
              </a:ext>
            </a:extLst>
          </p:cNvPr>
          <p:cNvSpPr txBox="1"/>
          <p:nvPr/>
        </p:nvSpPr>
        <p:spPr>
          <a:xfrm>
            <a:off x="1400175" y="4158020"/>
            <a:ext cx="2884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Connected to </a:t>
            </a:r>
            <a:r>
              <a:rPr lang="en-IN" sz="2000" b="1" dirty="0" err="1">
                <a:solidFill>
                  <a:schemeClr val="bg1"/>
                </a:solidFill>
              </a:rPr>
              <a:t>Github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CAB84-A7C8-B6D6-6DFF-15954E757FC1}"/>
              </a:ext>
            </a:extLst>
          </p:cNvPr>
          <p:cNvSpPr txBox="1"/>
          <p:nvPr/>
        </p:nvSpPr>
        <p:spPr>
          <a:xfrm>
            <a:off x="5455946" y="4091345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Video</a:t>
            </a:r>
            <a:r>
              <a:rPr lang="en-IN" sz="2400" b="1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Demo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CF96A8-A49C-F0B3-0B53-75AC0E0E26FF}"/>
              </a:ext>
            </a:extLst>
          </p:cNvPr>
          <p:cNvSpPr txBox="1"/>
          <p:nvPr/>
        </p:nvSpPr>
        <p:spPr>
          <a:xfrm>
            <a:off x="8915400" y="4152900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Project Submission</a:t>
            </a:r>
          </a:p>
        </p:txBody>
      </p:sp>
    </p:spTree>
    <p:extLst>
      <p:ext uri="{BB962C8B-B14F-4D97-AF65-F5344CB8AC3E}">
        <p14:creationId xmlns:p14="http://schemas.microsoft.com/office/powerpoint/2010/main" val="4154896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fallOver"/>
      </p:transition>
    </mc:Choice>
    <mc:Fallback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DEF12A-2D20-8343-D6EB-0D7CB28FC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705" y="571500"/>
            <a:ext cx="8825658" cy="1129306"/>
          </a:xfrm>
        </p:spPr>
        <p:txBody>
          <a:bodyPr/>
          <a:lstStyle/>
          <a:p>
            <a:r>
              <a:rPr lang="en-IN" sz="6000" b="1" dirty="0"/>
              <a:t>           TECHNICALITIES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BEC2CF-9EFE-393B-EBFF-4876684FBD28}"/>
              </a:ext>
            </a:extLst>
          </p:cNvPr>
          <p:cNvSpPr/>
          <p:nvPr/>
        </p:nvSpPr>
        <p:spPr>
          <a:xfrm>
            <a:off x="914400" y="2009775"/>
            <a:ext cx="2962275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Machine Learning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697910-A6D2-0FFE-C584-18349ED0181B}"/>
              </a:ext>
            </a:extLst>
          </p:cNvPr>
          <p:cNvSpPr/>
          <p:nvPr/>
        </p:nvSpPr>
        <p:spPr>
          <a:xfrm>
            <a:off x="4614862" y="3309345"/>
            <a:ext cx="2962275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Python</a:t>
            </a:r>
            <a:endParaRPr lang="en-IN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347A64-478B-FAD5-74CD-CFB7A307E547}"/>
              </a:ext>
            </a:extLst>
          </p:cNvPr>
          <p:cNvSpPr/>
          <p:nvPr/>
        </p:nvSpPr>
        <p:spPr>
          <a:xfrm>
            <a:off x="8496300" y="4533900"/>
            <a:ext cx="2962275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err="1"/>
              <a:t>Streamlit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772409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wind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4D79DE-E2A8-0658-CE57-50E0D8D15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37" y="0"/>
            <a:ext cx="12125325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5E3EC8E-BDBD-57B5-DF2B-8A1759F8E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9525" y="5448300"/>
            <a:ext cx="8572499" cy="1409700"/>
          </a:xfrm>
        </p:spPr>
        <p:txBody>
          <a:bodyPr/>
          <a:lstStyle/>
          <a:p>
            <a:r>
              <a:rPr lang="en-IN" sz="6600" b="1" dirty="0">
                <a:solidFill>
                  <a:schemeClr val="accent6">
                    <a:lumMod val="50000"/>
                  </a:schemeClr>
                </a:solidFill>
              </a:rPr>
              <a:t>Let’s go to the video</a:t>
            </a:r>
          </a:p>
        </p:txBody>
      </p:sp>
    </p:spTree>
    <p:extLst>
      <p:ext uri="{BB962C8B-B14F-4D97-AF65-F5344CB8AC3E}">
        <p14:creationId xmlns:p14="http://schemas.microsoft.com/office/powerpoint/2010/main" val="40712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:blinds dir="vert"/>
      </p:transition>
    </mc:Choice>
    <mc:Fallback>
      <p:transition spd="slow" advClick="0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113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 Boardroom</vt:lpstr>
      <vt:lpstr>    Microsoft  Engage                  2022</vt:lpstr>
      <vt:lpstr>Challenge</vt:lpstr>
      <vt:lpstr>WEEK PLAN</vt:lpstr>
      <vt:lpstr>WEEK-1</vt:lpstr>
      <vt:lpstr>                WEEK-2</vt:lpstr>
      <vt:lpstr>                WEEK-3</vt:lpstr>
      <vt:lpstr>25th May – 29th May</vt:lpstr>
      <vt:lpstr>           TECHNICALITIES</vt:lpstr>
      <vt:lpstr>Let’s go to the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Tejitha nakka</dc:creator>
  <cp:lastModifiedBy>TEJITHA NAKKA</cp:lastModifiedBy>
  <cp:revision>280</cp:revision>
  <dcterms:created xsi:type="dcterms:W3CDTF">2022-05-29T09:20:37Z</dcterms:created>
  <dcterms:modified xsi:type="dcterms:W3CDTF">2022-05-29T12:49:04Z</dcterms:modified>
</cp:coreProperties>
</file>